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1" roundtripDataSignature="AMtx7mhaEj+VIP/ZWebtWE4S9phJ2E/2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customschemas.google.com/relationships/presentationmetadata" Target="meta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8788"/>
          </a:xfrm>
          <a:prstGeom prst="rect">
            <a:avLst/>
          </a:prstGeom>
          <a:noFill/>
          <a:ln>
            <a:noFill/>
          </a:ln>
        </p:spPr>
        <p:txBody>
          <a:bodyPr anchorCtr="0" anchor="t" bIns="45700" lIns="91425" spcFirstLastPara="1" rIns="91425" wrap="square" tIns="45700">
            <a:noAutofit/>
          </a:bodyPr>
          <a:lstStyle>
            <a:lvl1pPr lvl="0" marR="0" rtl="1"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588" y="0"/>
            <a:ext cx="2971800" cy="458788"/>
          </a:xfrm>
          <a:prstGeom prst="rect">
            <a:avLst/>
          </a:prstGeom>
          <a:noFill/>
          <a:ln>
            <a:noFill/>
          </a:ln>
        </p:spPr>
        <p:txBody>
          <a:bodyPr anchorCtr="0" anchor="t" bIns="45700" lIns="91425" spcFirstLastPara="1" rIns="91425" wrap="square" tIns="45700">
            <a:noAutofit/>
          </a:bodyPr>
          <a:lstStyle>
            <a:lvl1pPr lvl="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1" algn="r">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886200" y="8685213"/>
            <a:ext cx="2971800" cy="458787"/>
          </a:xfrm>
          <a:prstGeom prst="rect">
            <a:avLst/>
          </a:prstGeom>
          <a:noFill/>
          <a:ln>
            <a:noFill/>
          </a:ln>
        </p:spPr>
        <p:txBody>
          <a:bodyPr anchorCtr="0" anchor="b" bIns="45700" lIns="91425" spcFirstLastPara="1" rIns="91425" wrap="square" tIns="45700">
            <a:noAutofit/>
          </a:bodyPr>
          <a:lstStyle>
            <a:lvl1pPr lvl="0" marR="0" rtl="1"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marR="0" rtl="1" algn="r">
              <a:spcBef>
                <a:spcPts val="0"/>
              </a:spcBef>
              <a:spcAft>
                <a:spcPts val="0"/>
              </a:spcAft>
              <a:buNone/>
            </a:pPr>
            <a:fld id="{00000000-1234-1234-1234-123412341234}" type="slidenum">
              <a:rPr b="0" i="0" lang="iw-I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9" name="Google Shape;1599;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9" name="Google Shape;160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6" name="Google Shape;1616;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0" name="Google Shape;1630;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304" name="Google Shape;304;p14: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rPr lang="iw-IL"/>
              <a:t>חלב</a:t>
            </a:r>
            <a:endParaRPr/>
          </a:p>
        </p:txBody>
      </p:sp>
      <p:sp>
        <p:nvSpPr>
          <p:cNvPr id="859" name="Google Shape;859;p45: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 name="Google Shape;102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117" name="Google Shape;1117;p69: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131" name="Google Shape;1131;p70: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 name="Google Shape;115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 name="Google Shape;117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190" name="Google Shape;1190;p76: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03" name="Google Shape;1203;p77: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20" name="Google Shape;1220;p78: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29" name="Google Shape;1229;p79: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38" name="Google Shape;1238;p80: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48" name="Google Shape;1248;p81: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260" name="Google Shape;1260;p82: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1" algn="r">
              <a:spcBef>
                <a:spcPts val="0"/>
              </a:spcBef>
              <a:spcAft>
                <a:spcPts val="0"/>
              </a:spcAft>
              <a:buNone/>
            </a:pPr>
            <a:r>
              <a:t/>
            </a:r>
            <a:endParaRPr/>
          </a:p>
        </p:txBody>
      </p:sp>
      <p:sp>
        <p:nvSpPr>
          <p:cNvPr id="1399" name="Google Shape;1399;p89:notes"/>
          <p:cNvSpPr txBox="1"/>
          <p:nvPr>
            <p:ph idx="12" type="sldNum"/>
          </p:nvPr>
        </p:nvSpPr>
        <p:spPr>
          <a:xfrm>
            <a:off x="1588" y="8685213"/>
            <a:ext cx="2971800" cy="458787"/>
          </a:xfrm>
          <a:prstGeom prst="rect">
            <a:avLst/>
          </a:prstGeom>
          <a:noFill/>
          <a:ln>
            <a:noFill/>
          </a:ln>
        </p:spPr>
        <p:txBody>
          <a:bodyPr anchorCtr="0" anchor="b" bIns="45700" lIns="91425" spcFirstLastPara="1" rIns="91425" wrap="square" tIns="45700">
            <a:noAutofit/>
          </a:body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9" name="Google Shape;146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5" name="Google Shape;151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6" name="Google Shape;156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type="title">
  <p:cSld name="TITLE">
    <p:spTree>
      <p:nvGrpSpPr>
        <p:cNvPr id="15" name="Shape 15"/>
        <p:cNvGrpSpPr/>
        <p:nvPr/>
      </p:nvGrpSpPr>
      <p:grpSpPr>
        <a:xfrm>
          <a:off x="0" y="0"/>
          <a:ext cx="0" cy="0"/>
          <a:chOff x="0" y="0"/>
          <a:chExt cx="0" cy="0"/>
        </a:xfrm>
      </p:grpSpPr>
      <p:sp>
        <p:nvSpPr>
          <p:cNvPr id="16" name="Google Shape;16;p10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rtl="1"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rtl="1" algn="ctr">
              <a:lnSpc>
                <a:spcPct val="90000"/>
              </a:lnSpc>
              <a:spcBef>
                <a:spcPts val="1000"/>
              </a:spcBef>
              <a:spcAft>
                <a:spcPts val="0"/>
              </a:spcAft>
              <a:buClr>
                <a:schemeClr val="dk1"/>
              </a:buClr>
              <a:buSzPts val="2400"/>
              <a:buNone/>
              <a:defRPr sz="2400"/>
            </a:lvl1pPr>
            <a:lvl2pPr lvl="1" rtl="1" algn="ctr">
              <a:lnSpc>
                <a:spcPct val="90000"/>
              </a:lnSpc>
              <a:spcBef>
                <a:spcPts val="500"/>
              </a:spcBef>
              <a:spcAft>
                <a:spcPts val="0"/>
              </a:spcAft>
              <a:buClr>
                <a:schemeClr val="dk1"/>
              </a:buClr>
              <a:buSzPts val="2000"/>
              <a:buNone/>
              <a:defRPr sz="2000"/>
            </a:lvl2pPr>
            <a:lvl3pPr lvl="2" rtl="1" algn="ctr">
              <a:lnSpc>
                <a:spcPct val="90000"/>
              </a:lnSpc>
              <a:spcBef>
                <a:spcPts val="500"/>
              </a:spcBef>
              <a:spcAft>
                <a:spcPts val="0"/>
              </a:spcAft>
              <a:buClr>
                <a:schemeClr val="dk1"/>
              </a:buClr>
              <a:buSzPts val="1800"/>
              <a:buNone/>
              <a:defRPr sz="1800"/>
            </a:lvl3pPr>
            <a:lvl4pPr lvl="3" rtl="1" algn="ctr">
              <a:lnSpc>
                <a:spcPct val="90000"/>
              </a:lnSpc>
              <a:spcBef>
                <a:spcPts val="500"/>
              </a:spcBef>
              <a:spcAft>
                <a:spcPts val="0"/>
              </a:spcAft>
              <a:buClr>
                <a:schemeClr val="dk1"/>
              </a:buClr>
              <a:buSzPts val="1600"/>
              <a:buNone/>
              <a:defRPr sz="1600"/>
            </a:lvl4pPr>
            <a:lvl5pPr lvl="4" rtl="1" algn="ctr">
              <a:lnSpc>
                <a:spcPct val="90000"/>
              </a:lnSpc>
              <a:spcBef>
                <a:spcPts val="500"/>
              </a:spcBef>
              <a:spcAft>
                <a:spcPts val="0"/>
              </a:spcAft>
              <a:buClr>
                <a:schemeClr val="dk1"/>
              </a:buClr>
              <a:buSzPts val="1600"/>
              <a:buNone/>
              <a:defRPr sz="1600"/>
            </a:lvl5pPr>
            <a:lvl6pPr lvl="5" rtl="1" algn="ctr">
              <a:lnSpc>
                <a:spcPct val="90000"/>
              </a:lnSpc>
              <a:spcBef>
                <a:spcPts val="500"/>
              </a:spcBef>
              <a:spcAft>
                <a:spcPts val="0"/>
              </a:spcAft>
              <a:buClr>
                <a:schemeClr val="dk1"/>
              </a:buClr>
              <a:buSzPts val="1600"/>
              <a:buNone/>
              <a:defRPr sz="1600"/>
            </a:lvl6pPr>
            <a:lvl7pPr lvl="6" rtl="1" algn="ctr">
              <a:lnSpc>
                <a:spcPct val="90000"/>
              </a:lnSpc>
              <a:spcBef>
                <a:spcPts val="500"/>
              </a:spcBef>
              <a:spcAft>
                <a:spcPts val="0"/>
              </a:spcAft>
              <a:buClr>
                <a:schemeClr val="dk1"/>
              </a:buClr>
              <a:buSzPts val="1600"/>
              <a:buNone/>
              <a:defRPr sz="1600"/>
            </a:lvl7pPr>
            <a:lvl8pPr lvl="7" rtl="1" algn="ctr">
              <a:lnSpc>
                <a:spcPct val="90000"/>
              </a:lnSpc>
              <a:spcBef>
                <a:spcPts val="500"/>
              </a:spcBef>
              <a:spcAft>
                <a:spcPts val="0"/>
              </a:spcAft>
              <a:buClr>
                <a:schemeClr val="dk1"/>
              </a:buClr>
              <a:buSzPts val="1600"/>
              <a:buNone/>
              <a:defRPr sz="1600"/>
            </a:lvl8pPr>
            <a:lvl9pPr lvl="8" rtl="1" algn="ctr">
              <a:lnSpc>
                <a:spcPct val="90000"/>
              </a:lnSpc>
              <a:spcBef>
                <a:spcPts val="500"/>
              </a:spcBef>
              <a:spcAft>
                <a:spcPts val="0"/>
              </a:spcAft>
              <a:buClr>
                <a:schemeClr val="dk1"/>
              </a:buClr>
              <a:buSzPts val="1600"/>
              <a:buNone/>
              <a:defRPr sz="1600"/>
            </a:lvl9pPr>
          </a:lstStyle>
          <a:p/>
        </p:txBody>
      </p:sp>
      <p:sp>
        <p:nvSpPr>
          <p:cNvPr id="18" name="Google Shape;18;p10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9" name="Google Shape;19;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0" name="Google Shape;20;p10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72" name="Shape 72"/>
        <p:cNvGrpSpPr/>
        <p:nvPr/>
      </p:nvGrpSpPr>
      <p:grpSpPr>
        <a:xfrm>
          <a:off x="0" y="0"/>
          <a:ext cx="0" cy="0"/>
          <a:chOff x="0" y="0"/>
          <a:chExt cx="0" cy="0"/>
        </a:xfrm>
      </p:grpSpPr>
      <p:sp>
        <p:nvSpPr>
          <p:cNvPr id="73" name="Google Shape;73;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75" name="Google Shape;75;p11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6" name="Google Shape;76;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7" name="Google Shape;77;p11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78" name="Shape 78"/>
        <p:cNvGrpSpPr/>
        <p:nvPr/>
      </p:nvGrpSpPr>
      <p:grpSpPr>
        <a:xfrm>
          <a:off x="0" y="0"/>
          <a:ext cx="0" cy="0"/>
          <a:chOff x="0" y="0"/>
          <a:chExt cx="0" cy="0"/>
        </a:xfrm>
      </p:grpSpPr>
      <p:sp>
        <p:nvSpPr>
          <p:cNvPr id="79" name="Google Shape;79;p1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81" name="Google Shape;81;p12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2" name="Google Shape;82;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3" name="Google Shape;83;p12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90" name="Shape 90"/>
        <p:cNvGrpSpPr/>
        <p:nvPr/>
      </p:nvGrpSpPr>
      <p:grpSpPr>
        <a:xfrm>
          <a:off x="0" y="0"/>
          <a:ext cx="0" cy="0"/>
          <a:chOff x="0" y="0"/>
          <a:chExt cx="0" cy="0"/>
        </a:xfrm>
      </p:grpSpPr>
      <p:sp>
        <p:nvSpPr>
          <p:cNvPr id="91" name="Google Shape;91;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0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93" name="Google Shape;93;p10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94" name="Google Shape;94;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95" name="Google Shape;95;p10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type="title">
  <p:cSld name="TITLE">
    <p:spTree>
      <p:nvGrpSpPr>
        <p:cNvPr id="96" name="Shape 96"/>
        <p:cNvGrpSpPr/>
        <p:nvPr/>
      </p:nvGrpSpPr>
      <p:grpSpPr>
        <a:xfrm>
          <a:off x="0" y="0"/>
          <a:ext cx="0" cy="0"/>
          <a:chOff x="0" y="0"/>
          <a:chExt cx="0" cy="0"/>
        </a:xfrm>
      </p:grpSpPr>
      <p:sp>
        <p:nvSpPr>
          <p:cNvPr id="97" name="Google Shape;97;p1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rtl="1"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rtl="1" algn="ctr">
              <a:lnSpc>
                <a:spcPct val="90000"/>
              </a:lnSpc>
              <a:spcBef>
                <a:spcPts val="1000"/>
              </a:spcBef>
              <a:spcAft>
                <a:spcPts val="0"/>
              </a:spcAft>
              <a:buClr>
                <a:schemeClr val="dk1"/>
              </a:buClr>
              <a:buSzPts val="2400"/>
              <a:buNone/>
              <a:defRPr sz="2400"/>
            </a:lvl1pPr>
            <a:lvl2pPr lvl="1" rtl="1" algn="ctr">
              <a:lnSpc>
                <a:spcPct val="90000"/>
              </a:lnSpc>
              <a:spcBef>
                <a:spcPts val="500"/>
              </a:spcBef>
              <a:spcAft>
                <a:spcPts val="0"/>
              </a:spcAft>
              <a:buClr>
                <a:schemeClr val="dk1"/>
              </a:buClr>
              <a:buSzPts val="2000"/>
              <a:buNone/>
              <a:defRPr sz="2000"/>
            </a:lvl2pPr>
            <a:lvl3pPr lvl="2" rtl="1" algn="ctr">
              <a:lnSpc>
                <a:spcPct val="90000"/>
              </a:lnSpc>
              <a:spcBef>
                <a:spcPts val="500"/>
              </a:spcBef>
              <a:spcAft>
                <a:spcPts val="0"/>
              </a:spcAft>
              <a:buClr>
                <a:schemeClr val="dk1"/>
              </a:buClr>
              <a:buSzPts val="1800"/>
              <a:buNone/>
              <a:defRPr sz="1800"/>
            </a:lvl3pPr>
            <a:lvl4pPr lvl="3" rtl="1" algn="ctr">
              <a:lnSpc>
                <a:spcPct val="90000"/>
              </a:lnSpc>
              <a:spcBef>
                <a:spcPts val="500"/>
              </a:spcBef>
              <a:spcAft>
                <a:spcPts val="0"/>
              </a:spcAft>
              <a:buClr>
                <a:schemeClr val="dk1"/>
              </a:buClr>
              <a:buSzPts val="1600"/>
              <a:buNone/>
              <a:defRPr sz="1600"/>
            </a:lvl4pPr>
            <a:lvl5pPr lvl="4" rtl="1" algn="ctr">
              <a:lnSpc>
                <a:spcPct val="90000"/>
              </a:lnSpc>
              <a:spcBef>
                <a:spcPts val="500"/>
              </a:spcBef>
              <a:spcAft>
                <a:spcPts val="0"/>
              </a:spcAft>
              <a:buClr>
                <a:schemeClr val="dk1"/>
              </a:buClr>
              <a:buSzPts val="1600"/>
              <a:buNone/>
              <a:defRPr sz="1600"/>
            </a:lvl5pPr>
            <a:lvl6pPr lvl="5" rtl="1" algn="ctr">
              <a:lnSpc>
                <a:spcPct val="90000"/>
              </a:lnSpc>
              <a:spcBef>
                <a:spcPts val="500"/>
              </a:spcBef>
              <a:spcAft>
                <a:spcPts val="0"/>
              </a:spcAft>
              <a:buClr>
                <a:schemeClr val="dk1"/>
              </a:buClr>
              <a:buSzPts val="1600"/>
              <a:buNone/>
              <a:defRPr sz="1600"/>
            </a:lvl6pPr>
            <a:lvl7pPr lvl="6" rtl="1" algn="ctr">
              <a:lnSpc>
                <a:spcPct val="90000"/>
              </a:lnSpc>
              <a:spcBef>
                <a:spcPts val="500"/>
              </a:spcBef>
              <a:spcAft>
                <a:spcPts val="0"/>
              </a:spcAft>
              <a:buClr>
                <a:schemeClr val="dk1"/>
              </a:buClr>
              <a:buSzPts val="1600"/>
              <a:buNone/>
              <a:defRPr sz="1600"/>
            </a:lvl7pPr>
            <a:lvl8pPr lvl="7" rtl="1" algn="ctr">
              <a:lnSpc>
                <a:spcPct val="90000"/>
              </a:lnSpc>
              <a:spcBef>
                <a:spcPts val="500"/>
              </a:spcBef>
              <a:spcAft>
                <a:spcPts val="0"/>
              </a:spcAft>
              <a:buClr>
                <a:schemeClr val="dk1"/>
              </a:buClr>
              <a:buSzPts val="1600"/>
              <a:buNone/>
              <a:defRPr sz="1600"/>
            </a:lvl8pPr>
            <a:lvl9pPr lvl="8" rtl="1" algn="ctr">
              <a:lnSpc>
                <a:spcPct val="90000"/>
              </a:lnSpc>
              <a:spcBef>
                <a:spcPts val="500"/>
              </a:spcBef>
              <a:spcAft>
                <a:spcPts val="0"/>
              </a:spcAft>
              <a:buClr>
                <a:schemeClr val="dk1"/>
              </a:buClr>
              <a:buSzPts val="1600"/>
              <a:buNone/>
              <a:defRPr sz="1600"/>
            </a:lvl9pPr>
          </a:lstStyle>
          <a:p/>
        </p:txBody>
      </p:sp>
      <p:sp>
        <p:nvSpPr>
          <p:cNvPr id="99" name="Google Shape;99;p12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0" name="Google Shape;100;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1" name="Google Shape;101;p12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type="secHead">
  <p:cSld name="SECTION_HEADER">
    <p:spTree>
      <p:nvGrpSpPr>
        <p:cNvPr id="102" name="Shape 102"/>
        <p:cNvGrpSpPr/>
        <p:nvPr/>
      </p:nvGrpSpPr>
      <p:grpSpPr>
        <a:xfrm>
          <a:off x="0" y="0"/>
          <a:ext cx="0" cy="0"/>
          <a:chOff x="0" y="0"/>
          <a:chExt cx="0" cy="0"/>
        </a:xfrm>
      </p:grpSpPr>
      <p:sp>
        <p:nvSpPr>
          <p:cNvPr id="103" name="Google Shape;103;p1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rgbClr val="888888"/>
              </a:buClr>
              <a:buSzPts val="2400"/>
              <a:buNone/>
              <a:defRPr sz="2400">
                <a:solidFill>
                  <a:srgbClr val="888888"/>
                </a:solidFill>
              </a:defRPr>
            </a:lvl1pPr>
            <a:lvl2pPr indent="-228600" lvl="1" marL="914400" rtl="1" algn="r">
              <a:lnSpc>
                <a:spcPct val="90000"/>
              </a:lnSpc>
              <a:spcBef>
                <a:spcPts val="500"/>
              </a:spcBef>
              <a:spcAft>
                <a:spcPts val="0"/>
              </a:spcAft>
              <a:buClr>
                <a:srgbClr val="888888"/>
              </a:buClr>
              <a:buSzPts val="2000"/>
              <a:buNone/>
              <a:defRPr sz="2000">
                <a:solidFill>
                  <a:srgbClr val="888888"/>
                </a:solidFill>
              </a:defRPr>
            </a:lvl2pPr>
            <a:lvl3pPr indent="-228600" lvl="2" marL="1371600" rtl="1" algn="r">
              <a:lnSpc>
                <a:spcPct val="90000"/>
              </a:lnSpc>
              <a:spcBef>
                <a:spcPts val="500"/>
              </a:spcBef>
              <a:spcAft>
                <a:spcPts val="0"/>
              </a:spcAft>
              <a:buClr>
                <a:srgbClr val="888888"/>
              </a:buClr>
              <a:buSzPts val="1800"/>
              <a:buNone/>
              <a:defRPr sz="1800">
                <a:solidFill>
                  <a:srgbClr val="888888"/>
                </a:solidFill>
              </a:defRPr>
            </a:lvl3pPr>
            <a:lvl4pPr indent="-228600" lvl="3" marL="1828800" rtl="1" algn="r">
              <a:lnSpc>
                <a:spcPct val="90000"/>
              </a:lnSpc>
              <a:spcBef>
                <a:spcPts val="500"/>
              </a:spcBef>
              <a:spcAft>
                <a:spcPts val="0"/>
              </a:spcAft>
              <a:buClr>
                <a:srgbClr val="888888"/>
              </a:buClr>
              <a:buSzPts val="1600"/>
              <a:buNone/>
              <a:defRPr sz="1600">
                <a:solidFill>
                  <a:srgbClr val="888888"/>
                </a:solidFill>
              </a:defRPr>
            </a:lvl4pPr>
            <a:lvl5pPr indent="-228600" lvl="4" marL="2286000" rtl="1" algn="r">
              <a:lnSpc>
                <a:spcPct val="90000"/>
              </a:lnSpc>
              <a:spcBef>
                <a:spcPts val="500"/>
              </a:spcBef>
              <a:spcAft>
                <a:spcPts val="0"/>
              </a:spcAft>
              <a:buClr>
                <a:srgbClr val="888888"/>
              </a:buClr>
              <a:buSzPts val="1600"/>
              <a:buNone/>
              <a:defRPr sz="1600">
                <a:solidFill>
                  <a:srgbClr val="888888"/>
                </a:solidFill>
              </a:defRPr>
            </a:lvl5pPr>
            <a:lvl6pPr indent="-228600" lvl="5" marL="2743200" rtl="1" algn="r">
              <a:lnSpc>
                <a:spcPct val="90000"/>
              </a:lnSpc>
              <a:spcBef>
                <a:spcPts val="500"/>
              </a:spcBef>
              <a:spcAft>
                <a:spcPts val="0"/>
              </a:spcAft>
              <a:buClr>
                <a:srgbClr val="888888"/>
              </a:buClr>
              <a:buSzPts val="1600"/>
              <a:buNone/>
              <a:defRPr sz="1600">
                <a:solidFill>
                  <a:srgbClr val="888888"/>
                </a:solidFill>
              </a:defRPr>
            </a:lvl6pPr>
            <a:lvl7pPr indent="-228600" lvl="6" marL="3200400" rtl="1" algn="r">
              <a:lnSpc>
                <a:spcPct val="90000"/>
              </a:lnSpc>
              <a:spcBef>
                <a:spcPts val="500"/>
              </a:spcBef>
              <a:spcAft>
                <a:spcPts val="0"/>
              </a:spcAft>
              <a:buClr>
                <a:srgbClr val="888888"/>
              </a:buClr>
              <a:buSzPts val="1600"/>
              <a:buNone/>
              <a:defRPr sz="1600">
                <a:solidFill>
                  <a:srgbClr val="888888"/>
                </a:solidFill>
              </a:defRPr>
            </a:lvl7pPr>
            <a:lvl8pPr indent="-228600" lvl="7" marL="3657600" rtl="1" algn="r">
              <a:lnSpc>
                <a:spcPct val="90000"/>
              </a:lnSpc>
              <a:spcBef>
                <a:spcPts val="500"/>
              </a:spcBef>
              <a:spcAft>
                <a:spcPts val="0"/>
              </a:spcAft>
              <a:buClr>
                <a:srgbClr val="888888"/>
              </a:buClr>
              <a:buSzPts val="1600"/>
              <a:buNone/>
              <a:defRPr sz="1600">
                <a:solidFill>
                  <a:srgbClr val="888888"/>
                </a:solidFill>
              </a:defRPr>
            </a:lvl8pPr>
            <a:lvl9pPr indent="-228600" lvl="8" marL="4114800" rtl="1" algn="r">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p12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6" name="Google Shape;106;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7" name="Google Shape;107;p12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108" name="Shape 108"/>
        <p:cNvGrpSpPr/>
        <p:nvPr/>
      </p:nvGrpSpPr>
      <p:grpSpPr>
        <a:xfrm>
          <a:off x="0" y="0"/>
          <a:ext cx="0" cy="0"/>
          <a:chOff x="0" y="0"/>
          <a:chExt cx="0" cy="0"/>
        </a:xfrm>
      </p:grpSpPr>
      <p:sp>
        <p:nvSpPr>
          <p:cNvPr id="109" name="Google Shape;109;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11" name="Google Shape;111;p1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12" name="Google Shape;112;p123"/>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13" name="Google Shape;113;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14" name="Google Shape;114;p12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115" name="Shape 115"/>
        <p:cNvGrpSpPr/>
        <p:nvPr/>
      </p:nvGrpSpPr>
      <p:grpSpPr>
        <a:xfrm>
          <a:off x="0" y="0"/>
          <a:ext cx="0" cy="0"/>
          <a:chOff x="0" y="0"/>
          <a:chExt cx="0" cy="0"/>
        </a:xfrm>
      </p:grpSpPr>
      <p:sp>
        <p:nvSpPr>
          <p:cNvPr id="116" name="Google Shape;116;p1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118" name="Google Shape;118;p1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19" name="Google Shape;119;p1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120" name="Google Shape;120;p1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21" name="Google Shape;121;p12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22" name="Google Shape;122;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23" name="Google Shape;123;p12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124" name="Shape 124"/>
        <p:cNvGrpSpPr/>
        <p:nvPr/>
      </p:nvGrpSpPr>
      <p:grpSpPr>
        <a:xfrm>
          <a:off x="0" y="0"/>
          <a:ext cx="0" cy="0"/>
          <a:chOff x="0" y="0"/>
          <a:chExt cx="0" cy="0"/>
        </a:xfrm>
      </p:grpSpPr>
      <p:sp>
        <p:nvSpPr>
          <p:cNvPr id="125" name="Google Shape;125;p1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2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27" name="Google Shape;127;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28" name="Google Shape;128;p12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type="blank">
  <p:cSld name="BLANK">
    <p:spTree>
      <p:nvGrpSpPr>
        <p:cNvPr id="129" name="Shape 129"/>
        <p:cNvGrpSpPr/>
        <p:nvPr/>
      </p:nvGrpSpPr>
      <p:grpSpPr>
        <a:xfrm>
          <a:off x="0" y="0"/>
          <a:ext cx="0" cy="0"/>
          <a:chOff x="0" y="0"/>
          <a:chExt cx="0" cy="0"/>
        </a:xfrm>
      </p:grpSpPr>
      <p:sp>
        <p:nvSpPr>
          <p:cNvPr id="130" name="Google Shape;130;p12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31" name="Google Shape;131;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32" name="Google Shape;132;p12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type="objTx">
  <p:cSld name="OBJECT_WITH_CAPTION_TEXT">
    <p:spTree>
      <p:nvGrpSpPr>
        <p:cNvPr id="133" name="Shape 133"/>
        <p:cNvGrpSpPr/>
        <p:nvPr/>
      </p:nvGrpSpPr>
      <p:grpSpPr>
        <a:xfrm>
          <a:off x="0" y="0"/>
          <a:ext cx="0" cy="0"/>
          <a:chOff x="0" y="0"/>
          <a:chExt cx="0" cy="0"/>
        </a:xfrm>
      </p:grpSpPr>
      <p:sp>
        <p:nvSpPr>
          <p:cNvPr id="134" name="Google Shape;134;p1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rtl="1" algn="r">
              <a:lnSpc>
                <a:spcPct val="90000"/>
              </a:lnSpc>
              <a:spcBef>
                <a:spcPts val="1000"/>
              </a:spcBef>
              <a:spcAft>
                <a:spcPts val="0"/>
              </a:spcAft>
              <a:buClr>
                <a:schemeClr val="dk1"/>
              </a:buClr>
              <a:buSzPts val="3200"/>
              <a:buChar char="•"/>
              <a:defRPr sz="3200"/>
            </a:lvl1pPr>
            <a:lvl2pPr indent="-406400" lvl="1" marL="914400" rtl="1" algn="r">
              <a:lnSpc>
                <a:spcPct val="90000"/>
              </a:lnSpc>
              <a:spcBef>
                <a:spcPts val="500"/>
              </a:spcBef>
              <a:spcAft>
                <a:spcPts val="0"/>
              </a:spcAft>
              <a:buClr>
                <a:schemeClr val="dk1"/>
              </a:buClr>
              <a:buSzPts val="2800"/>
              <a:buChar char="•"/>
              <a:defRPr sz="2800"/>
            </a:lvl2pPr>
            <a:lvl3pPr indent="-381000" lvl="2" marL="1371600" rtl="1" algn="r">
              <a:lnSpc>
                <a:spcPct val="90000"/>
              </a:lnSpc>
              <a:spcBef>
                <a:spcPts val="500"/>
              </a:spcBef>
              <a:spcAft>
                <a:spcPts val="0"/>
              </a:spcAft>
              <a:buClr>
                <a:schemeClr val="dk1"/>
              </a:buClr>
              <a:buSzPts val="2400"/>
              <a:buChar char="•"/>
              <a:defRPr sz="2400"/>
            </a:lvl3pPr>
            <a:lvl4pPr indent="-355600" lvl="3" marL="1828800" rtl="1" algn="r">
              <a:lnSpc>
                <a:spcPct val="90000"/>
              </a:lnSpc>
              <a:spcBef>
                <a:spcPts val="500"/>
              </a:spcBef>
              <a:spcAft>
                <a:spcPts val="0"/>
              </a:spcAft>
              <a:buClr>
                <a:schemeClr val="dk1"/>
              </a:buClr>
              <a:buSzPts val="2000"/>
              <a:buChar char="•"/>
              <a:defRPr sz="2000"/>
            </a:lvl4pPr>
            <a:lvl5pPr indent="-355600" lvl="4" marL="2286000" rtl="1" algn="r">
              <a:lnSpc>
                <a:spcPct val="90000"/>
              </a:lnSpc>
              <a:spcBef>
                <a:spcPts val="500"/>
              </a:spcBef>
              <a:spcAft>
                <a:spcPts val="0"/>
              </a:spcAft>
              <a:buClr>
                <a:schemeClr val="dk1"/>
              </a:buClr>
              <a:buSzPts val="2000"/>
              <a:buChar char="•"/>
              <a:defRPr sz="2000"/>
            </a:lvl5pPr>
            <a:lvl6pPr indent="-355600" lvl="5" marL="2743200" rtl="1" algn="r">
              <a:lnSpc>
                <a:spcPct val="90000"/>
              </a:lnSpc>
              <a:spcBef>
                <a:spcPts val="500"/>
              </a:spcBef>
              <a:spcAft>
                <a:spcPts val="0"/>
              </a:spcAft>
              <a:buClr>
                <a:schemeClr val="dk1"/>
              </a:buClr>
              <a:buSzPts val="2000"/>
              <a:buChar char="•"/>
              <a:defRPr sz="2000"/>
            </a:lvl6pPr>
            <a:lvl7pPr indent="-355600" lvl="6" marL="3200400" rtl="1" algn="r">
              <a:lnSpc>
                <a:spcPct val="90000"/>
              </a:lnSpc>
              <a:spcBef>
                <a:spcPts val="500"/>
              </a:spcBef>
              <a:spcAft>
                <a:spcPts val="0"/>
              </a:spcAft>
              <a:buClr>
                <a:schemeClr val="dk1"/>
              </a:buClr>
              <a:buSzPts val="2000"/>
              <a:buChar char="•"/>
              <a:defRPr sz="2000"/>
            </a:lvl7pPr>
            <a:lvl8pPr indent="-355600" lvl="7" marL="3657600" rtl="1" algn="r">
              <a:lnSpc>
                <a:spcPct val="90000"/>
              </a:lnSpc>
              <a:spcBef>
                <a:spcPts val="500"/>
              </a:spcBef>
              <a:spcAft>
                <a:spcPts val="0"/>
              </a:spcAft>
              <a:buClr>
                <a:schemeClr val="dk1"/>
              </a:buClr>
              <a:buSzPts val="2000"/>
              <a:buChar char="•"/>
              <a:defRPr sz="2000"/>
            </a:lvl8pPr>
            <a:lvl9pPr indent="-355600" lvl="8" marL="4114800" rtl="1" algn="r">
              <a:lnSpc>
                <a:spcPct val="90000"/>
              </a:lnSpc>
              <a:spcBef>
                <a:spcPts val="500"/>
              </a:spcBef>
              <a:spcAft>
                <a:spcPts val="0"/>
              </a:spcAft>
              <a:buClr>
                <a:schemeClr val="dk1"/>
              </a:buClr>
              <a:buSzPts val="2000"/>
              <a:buChar char="•"/>
              <a:defRPr sz="2000"/>
            </a:lvl9pPr>
          </a:lstStyle>
          <a:p/>
        </p:txBody>
      </p:sp>
      <p:sp>
        <p:nvSpPr>
          <p:cNvPr id="136" name="Google Shape;136;p1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137" name="Google Shape;137;p12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38" name="Google Shape;138;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39" name="Google Shape;139;p12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21" name="Shape 21"/>
        <p:cNvGrpSpPr/>
        <p:nvPr/>
      </p:nvGrpSpPr>
      <p:grpSpPr>
        <a:xfrm>
          <a:off x="0" y="0"/>
          <a:ext cx="0" cy="0"/>
          <a:chOff x="0" y="0"/>
          <a:chExt cx="0" cy="0"/>
        </a:xfrm>
      </p:grpSpPr>
      <p:sp>
        <p:nvSpPr>
          <p:cNvPr id="22" name="Google Shape;22;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24" name="Google Shape;24;p10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5" name="Google Shape;25;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6" name="Google Shape;26;p10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type="picTx">
  <p:cSld name="PICTURE_WITH_CAPTION_TEXT">
    <p:spTree>
      <p:nvGrpSpPr>
        <p:cNvPr id="140" name="Shape 140"/>
        <p:cNvGrpSpPr/>
        <p:nvPr/>
      </p:nvGrpSpPr>
      <p:grpSpPr>
        <a:xfrm>
          <a:off x="0" y="0"/>
          <a:ext cx="0" cy="0"/>
          <a:chOff x="0" y="0"/>
          <a:chExt cx="0" cy="0"/>
        </a:xfrm>
      </p:grpSpPr>
      <p:sp>
        <p:nvSpPr>
          <p:cNvPr id="141" name="Google Shape;141;p1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28"/>
          <p:cNvSpPr/>
          <p:nvPr>
            <p:ph idx="2" type="pic"/>
          </p:nvPr>
        </p:nvSpPr>
        <p:spPr>
          <a:xfrm>
            <a:off x="5183188" y="987425"/>
            <a:ext cx="6172200" cy="4873625"/>
          </a:xfrm>
          <a:prstGeom prst="rect">
            <a:avLst/>
          </a:prstGeom>
          <a:noFill/>
          <a:ln>
            <a:noFill/>
          </a:ln>
        </p:spPr>
      </p:sp>
      <p:sp>
        <p:nvSpPr>
          <p:cNvPr id="143" name="Google Shape;143;p1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144" name="Google Shape;144;p12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45" name="Google Shape;145;p1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46" name="Google Shape;146;p12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147" name="Shape 147"/>
        <p:cNvGrpSpPr/>
        <p:nvPr/>
      </p:nvGrpSpPr>
      <p:grpSpPr>
        <a:xfrm>
          <a:off x="0" y="0"/>
          <a:ext cx="0" cy="0"/>
          <a:chOff x="0" y="0"/>
          <a:chExt cx="0" cy="0"/>
        </a:xfrm>
      </p:grpSpPr>
      <p:sp>
        <p:nvSpPr>
          <p:cNvPr id="148" name="Google Shape;148;p1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50" name="Google Shape;150;p12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51" name="Google Shape;151;p1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52" name="Google Shape;152;p12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type="vertTitleAndTx">
  <p:cSld name="VERTICAL_TITLE_AND_VERTICAL_TEXT">
    <p:spTree>
      <p:nvGrpSpPr>
        <p:cNvPr id="153" name="Shape 153"/>
        <p:cNvGrpSpPr/>
        <p:nvPr/>
      </p:nvGrpSpPr>
      <p:grpSpPr>
        <a:xfrm>
          <a:off x="0" y="0"/>
          <a:ext cx="0" cy="0"/>
          <a:chOff x="0" y="0"/>
          <a:chExt cx="0" cy="0"/>
        </a:xfrm>
      </p:grpSpPr>
      <p:sp>
        <p:nvSpPr>
          <p:cNvPr id="154" name="Google Shape;154;p1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156" name="Google Shape;156;p13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57" name="Google Shape;157;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58" name="Google Shape;158;p13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165" name="Shape 165"/>
        <p:cNvGrpSpPr/>
        <p:nvPr/>
      </p:nvGrpSpPr>
      <p:grpSpPr>
        <a:xfrm>
          <a:off x="0" y="0"/>
          <a:ext cx="0" cy="0"/>
          <a:chOff x="0" y="0"/>
          <a:chExt cx="0" cy="0"/>
        </a:xfrm>
      </p:grpSpPr>
      <p:sp>
        <p:nvSpPr>
          <p:cNvPr id="166" name="Google Shape;166;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lt1"/>
              </a:buClr>
              <a:buSzPts val="1800"/>
              <a:buChar char="•"/>
              <a:defRPr/>
            </a:lvl1pPr>
            <a:lvl2pPr indent="-342900" lvl="1" marL="914400" rtl="1" algn="r">
              <a:lnSpc>
                <a:spcPct val="90000"/>
              </a:lnSpc>
              <a:spcBef>
                <a:spcPts val="500"/>
              </a:spcBef>
              <a:spcAft>
                <a:spcPts val="0"/>
              </a:spcAft>
              <a:buClr>
                <a:schemeClr val="lt1"/>
              </a:buClr>
              <a:buSzPts val="1800"/>
              <a:buChar char="•"/>
              <a:defRPr/>
            </a:lvl2pPr>
            <a:lvl3pPr indent="-342900" lvl="2" marL="1371600" rtl="1" algn="r">
              <a:lnSpc>
                <a:spcPct val="90000"/>
              </a:lnSpc>
              <a:spcBef>
                <a:spcPts val="500"/>
              </a:spcBef>
              <a:spcAft>
                <a:spcPts val="0"/>
              </a:spcAft>
              <a:buClr>
                <a:schemeClr val="lt1"/>
              </a:buClr>
              <a:buSzPts val="1800"/>
              <a:buChar char="•"/>
              <a:defRPr/>
            </a:lvl3pPr>
            <a:lvl4pPr indent="-342900" lvl="3" marL="1828800" rtl="1" algn="r">
              <a:lnSpc>
                <a:spcPct val="90000"/>
              </a:lnSpc>
              <a:spcBef>
                <a:spcPts val="500"/>
              </a:spcBef>
              <a:spcAft>
                <a:spcPts val="0"/>
              </a:spcAft>
              <a:buClr>
                <a:schemeClr val="lt1"/>
              </a:buClr>
              <a:buSzPts val="1800"/>
              <a:buChar char="•"/>
              <a:defRPr/>
            </a:lvl4pPr>
            <a:lvl5pPr indent="-342900" lvl="4" marL="2286000" rtl="1" algn="r">
              <a:lnSpc>
                <a:spcPct val="90000"/>
              </a:lnSpc>
              <a:spcBef>
                <a:spcPts val="500"/>
              </a:spcBef>
              <a:spcAft>
                <a:spcPts val="0"/>
              </a:spcAft>
              <a:buClr>
                <a:schemeClr val="lt1"/>
              </a:buClr>
              <a:buSzPts val="1800"/>
              <a:buChar char="•"/>
              <a:defRPr/>
            </a:lvl5pPr>
            <a:lvl6pPr indent="-342900" lvl="5" marL="2743200" rtl="1" algn="r">
              <a:lnSpc>
                <a:spcPct val="90000"/>
              </a:lnSpc>
              <a:spcBef>
                <a:spcPts val="500"/>
              </a:spcBef>
              <a:spcAft>
                <a:spcPts val="0"/>
              </a:spcAft>
              <a:buClr>
                <a:schemeClr val="lt1"/>
              </a:buClr>
              <a:buSzPts val="1800"/>
              <a:buChar char="•"/>
              <a:defRPr/>
            </a:lvl6pPr>
            <a:lvl7pPr indent="-342900" lvl="6" marL="3200400" rtl="1" algn="r">
              <a:lnSpc>
                <a:spcPct val="90000"/>
              </a:lnSpc>
              <a:spcBef>
                <a:spcPts val="500"/>
              </a:spcBef>
              <a:spcAft>
                <a:spcPts val="0"/>
              </a:spcAft>
              <a:buClr>
                <a:schemeClr val="lt1"/>
              </a:buClr>
              <a:buSzPts val="1800"/>
              <a:buChar char="•"/>
              <a:defRPr/>
            </a:lvl7pPr>
            <a:lvl8pPr indent="-342900" lvl="7" marL="3657600" rtl="1" algn="r">
              <a:lnSpc>
                <a:spcPct val="90000"/>
              </a:lnSpc>
              <a:spcBef>
                <a:spcPts val="500"/>
              </a:spcBef>
              <a:spcAft>
                <a:spcPts val="0"/>
              </a:spcAft>
              <a:buClr>
                <a:schemeClr val="lt1"/>
              </a:buClr>
              <a:buSzPts val="1800"/>
              <a:buChar char="•"/>
              <a:defRPr/>
            </a:lvl8pPr>
            <a:lvl9pPr indent="-342900" lvl="8" marL="4114800" rtl="1" algn="r">
              <a:lnSpc>
                <a:spcPct val="90000"/>
              </a:lnSpc>
              <a:spcBef>
                <a:spcPts val="500"/>
              </a:spcBef>
              <a:spcAft>
                <a:spcPts val="0"/>
              </a:spcAft>
              <a:buClr>
                <a:schemeClr val="lt1"/>
              </a:buClr>
              <a:buSzPts val="1800"/>
              <a:buChar char="•"/>
              <a:defRPr/>
            </a:lvl9pPr>
          </a:lstStyle>
          <a:p/>
        </p:txBody>
      </p:sp>
      <p:sp>
        <p:nvSpPr>
          <p:cNvPr id="168" name="Google Shape;168;p11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69" name="Google Shape;169;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70" name="Google Shape;170;p11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type="secHead">
  <p:cSld name="SECTION_HEADER">
    <p:spTree>
      <p:nvGrpSpPr>
        <p:cNvPr id="27" name="Shape 27"/>
        <p:cNvGrpSpPr/>
        <p:nvPr/>
      </p:nvGrpSpPr>
      <p:grpSpPr>
        <a:xfrm>
          <a:off x="0" y="0"/>
          <a:ext cx="0" cy="0"/>
          <a:chOff x="0" y="0"/>
          <a:chExt cx="0" cy="0"/>
        </a:xfrm>
      </p:grpSpPr>
      <p:sp>
        <p:nvSpPr>
          <p:cNvPr id="28" name="Google Shape;28;p1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rgbClr val="888888"/>
              </a:buClr>
              <a:buSzPts val="2400"/>
              <a:buNone/>
              <a:defRPr sz="2400">
                <a:solidFill>
                  <a:srgbClr val="888888"/>
                </a:solidFill>
              </a:defRPr>
            </a:lvl1pPr>
            <a:lvl2pPr indent="-228600" lvl="1" marL="914400" rtl="1" algn="r">
              <a:lnSpc>
                <a:spcPct val="90000"/>
              </a:lnSpc>
              <a:spcBef>
                <a:spcPts val="500"/>
              </a:spcBef>
              <a:spcAft>
                <a:spcPts val="0"/>
              </a:spcAft>
              <a:buClr>
                <a:srgbClr val="888888"/>
              </a:buClr>
              <a:buSzPts val="2000"/>
              <a:buNone/>
              <a:defRPr sz="2000">
                <a:solidFill>
                  <a:srgbClr val="888888"/>
                </a:solidFill>
              </a:defRPr>
            </a:lvl2pPr>
            <a:lvl3pPr indent="-228600" lvl="2" marL="1371600" rtl="1" algn="r">
              <a:lnSpc>
                <a:spcPct val="90000"/>
              </a:lnSpc>
              <a:spcBef>
                <a:spcPts val="500"/>
              </a:spcBef>
              <a:spcAft>
                <a:spcPts val="0"/>
              </a:spcAft>
              <a:buClr>
                <a:srgbClr val="888888"/>
              </a:buClr>
              <a:buSzPts val="1800"/>
              <a:buNone/>
              <a:defRPr sz="1800">
                <a:solidFill>
                  <a:srgbClr val="888888"/>
                </a:solidFill>
              </a:defRPr>
            </a:lvl3pPr>
            <a:lvl4pPr indent="-228600" lvl="3" marL="1828800" rtl="1" algn="r">
              <a:lnSpc>
                <a:spcPct val="90000"/>
              </a:lnSpc>
              <a:spcBef>
                <a:spcPts val="500"/>
              </a:spcBef>
              <a:spcAft>
                <a:spcPts val="0"/>
              </a:spcAft>
              <a:buClr>
                <a:srgbClr val="888888"/>
              </a:buClr>
              <a:buSzPts val="1600"/>
              <a:buNone/>
              <a:defRPr sz="1600">
                <a:solidFill>
                  <a:srgbClr val="888888"/>
                </a:solidFill>
              </a:defRPr>
            </a:lvl4pPr>
            <a:lvl5pPr indent="-228600" lvl="4" marL="2286000" rtl="1" algn="r">
              <a:lnSpc>
                <a:spcPct val="90000"/>
              </a:lnSpc>
              <a:spcBef>
                <a:spcPts val="500"/>
              </a:spcBef>
              <a:spcAft>
                <a:spcPts val="0"/>
              </a:spcAft>
              <a:buClr>
                <a:srgbClr val="888888"/>
              </a:buClr>
              <a:buSzPts val="1600"/>
              <a:buNone/>
              <a:defRPr sz="1600">
                <a:solidFill>
                  <a:srgbClr val="888888"/>
                </a:solidFill>
              </a:defRPr>
            </a:lvl5pPr>
            <a:lvl6pPr indent="-228600" lvl="5" marL="2743200" rtl="1" algn="r">
              <a:lnSpc>
                <a:spcPct val="90000"/>
              </a:lnSpc>
              <a:spcBef>
                <a:spcPts val="500"/>
              </a:spcBef>
              <a:spcAft>
                <a:spcPts val="0"/>
              </a:spcAft>
              <a:buClr>
                <a:srgbClr val="888888"/>
              </a:buClr>
              <a:buSzPts val="1600"/>
              <a:buNone/>
              <a:defRPr sz="1600">
                <a:solidFill>
                  <a:srgbClr val="888888"/>
                </a:solidFill>
              </a:defRPr>
            </a:lvl6pPr>
            <a:lvl7pPr indent="-228600" lvl="6" marL="3200400" rtl="1" algn="r">
              <a:lnSpc>
                <a:spcPct val="90000"/>
              </a:lnSpc>
              <a:spcBef>
                <a:spcPts val="500"/>
              </a:spcBef>
              <a:spcAft>
                <a:spcPts val="0"/>
              </a:spcAft>
              <a:buClr>
                <a:srgbClr val="888888"/>
              </a:buClr>
              <a:buSzPts val="1600"/>
              <a:buNone/>
              <a:defRPr sz="1600">
                <a:solidFill>
                  <a:srgbClr val="888888"/>
                </a:solidFill>
              </a:defRPr>
            </a:lvl7pPr>
            <a:lvl8pPr indent="-228600" lvl="7" marL="3657600" rtl="1" algn="r">
              <a:lnSpc>
                <a:spcPct val="90000"/>
              </a:lnSpc>
              <a:spcBef>
                <a:spcPts val="500"/>
              </a:spcBef>
              <a:spcAft>
                <a:spcPts val="0"/>
              </a:spcAft>
              <a:buClr>
                <a:srgbClr val="888888"/>
              </a:buClr>
              <a:buSzPts val="1600"/>
              <a:buNone/>
              <a:defRPr sz="1600">
                <a:solidFill>
                  <a:srgbClr val="888888"/>
                </a:solidFill>
              </a:defRPr>
            </a:lvl8pPr>
            <a:lvl9pPr indent="-228600" lvl="8" marL="4114800" rtl="1" algn="r">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1" name="Google Shape;31;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2" name="Google Shape;32;p11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33" name="Shape 33"/>
        <p:cNvGrpSpPr/>
        <p:nvPr/>
      </p:nvGrpSpPr>
      <p:grpSpPr>
        <a:xfrm>
          <a:off x="0" y="0"/>
          <a:ext cx="0" cy="0"/>
          <a:chOff x="0" y="0"/>
          <a:chExt cx="0" cy="0"/>
        </a:xfrm>
      </p:grpSpPr>
      <p:sp>
        <p:nvSpPr>
          <p:cNvPr id="34" name="Google Shape;34;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6" name="Google Shape;36;p1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7" name="Google Shape;37;p113"/>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8" name="Google Shape;38;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9" name="Google Shape;39;p11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40" name="Shape 40"/>
        <p:cNvGrpSpPr/>
        <p:nvPr/>
      </p:nvGrpSpPr>
      <p:grpSpPr>
        <a:xfrm>
          <a:off x="0" y="0"/>
          <a:ext cx="0" cy="0"/>
          <a:chOff x="0" y="0"/>
          <a:chExt cx="0" cy="0"/>
        </a:xfrm>
      </p:grpSpPr>
      <p:sp>
        <p:nvSpPr>
          <p:cNvPr id="41" name="Google Shape;41;p1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43" name="Google Shape;43;p1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4" name="Google Shape;44;p1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45" name="Google Shape;45;p1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6" name="Google Shape;46;p11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7" name="Google Shape;47;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8" name="Google Shape;48;p11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49" name="Shape 49"/>
        <p:cNvGrpSpPr/>
        <p:nvPr/>
      </p:nvGrpSpPr>
      <p:grpSpPr>
        <a:xfrm>
          <a:off x="0" y="0"/>
          <a:ext cx="0" cy="0"/>
          <a:chOff x="0" y="0"/>
          <a:chExt cx="0" cy="0"/>
        </a:xfrm>
      </p:grpSpPr>
      <p:sp>
        <p:nvSpPr>
          <p:cNvPr id="50" name="Google Shape;50;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2" name="Google Shape;52;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3" name="Google Shape;53;p11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type="blank">
  <p:cSld name="BLANK">
    <p:spTree>
      <p:nvGrpSpPr>
        <p:cNvPr id="54" name="Shape 54"/>
        <p:cNvGrpSpPr/>
        <p:nvPr/>
      </p:nvGrpSpPr>
      <p:grpSpPr>
        <a:xfrm>
          <a:off x="0" y="0"/>
          <a:ext cx="0" cy="0"/>
          <a:chOff x="0" y="0"/>
          <a:chExt cx="0" cy="0"/>
        </a:xfrm>
      </p:grpSpPr>
      <p:sp>
        <p:nvSpPr>
          <p:cNvPr id="55" name="Google Shape;55;p11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6" name="Google Shape;56;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7" name="Google Shape;57;p11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type="objTx">
  <p:cSld name="OBJECT_WITH_CAPTION_TEXT">
    <p:spTree>
      <p:nvGrpSpPr>
        <p:cNvPr id="58" name="Shape 58"/>
        <p:cNvGrpSpPr/>
        <p:nvPr/>
      </p:nvGrpSpPr>
      <p:grpSpPr>
        <a:xfrm>
          <a:off x="0" y="0"/>
          <a:ext cx="0" cy="0"/>
          <a:chOff x="0" y="0"/>
          <a:chExt cx="0" cy="0"/>
        </a:xfrm>
      </p:grpSpPr>
      <p:sp>
        <p:nvSpPr>
          <p:cNvPr id="59" name="Google Shape;59;p1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rtl="1" algn="r">
              <a:lnSpc>
                <a:spcPct val="90000"/>
              </a:lnSpc>
              <a:spcBef>
                <a:spcPts val="1000"/>
              </a:spcBef>
              <a:spcAft>
                <a:spcPts val="0"/>
              </a:spcAft>
              <a:buClr>
                <a:schemeClr val="dk1"/>
              </a:buClr>
              <a:buSzPts val="3200"/>
              <a:buChar char="•"/>
              <a:defRPr sz="3200"/>
            </a:lvl1pPr>
            <a:lvl2pPr indent="-406400" lvl="1" marL="914400" rtl="1" algn="r">
              <a:lnSpc>
                <a:spcPct val="90000"/>
              </a:lnSpc>
              <a:spcBef>
                <a:spcPts val="500"/>
              </a:spcBef>
              <a:spcAft>
                <a:spcPts val="0"/>
              </a:spcAft>
              <a:buClr>
                <a:schemeClr val="dk1"/>
              </a:buClr>
              <a:buSzPts val="2800"/>
              <a:buChar char="•"/>
              <a:defRPr sz="2800"/>
            </a:lvl2pPr>
            <a:lvl3pPr indent="-381000" lvl="2" marL="1371600" rtl="1" algn="r">
              <a:lnSpc>
                <a:spcPct val="90000"/>
              </a:lnSpc>
              <a:spcBef>
                <a:spcPts val="500"/>
              </a:spcBef>
              <a:spcAft>
                <a:spcPts val="0"/>
              </a:spcAft>
              <a:buClr>
                <a:schemeClr val="dk1"/>
              </a:buClr>
              <a:buSzPts val="2400"/>
              <a:buChar char="•"/>
              <a:defRPr sz="2400"/>
            </a:lvl3pPr>
            <a:lvl4pPr indent="-355600" lvl="3" marL="1828800" rtl="1" algn="r">
              <a:lnSpc>
                <a:spcPct val="90000"/>
              </a:lnSpc>
              <a:spcBef>
                <a:spcPts val="500"/>
              </a:spcBef>
              <a:spcAft>
                <a:spcPts val="0"/>
              </a:spcAft>
              <a:buClr>
                <a:schemeClr val="dk1"/>
              </a:buClr>
              <a:buSzPts val="2000"/>
              <a:buChar char="•"/>
              <a:defRPr sz="2000"/>
            </a:lvl4pPr>
            <a:lvl5pPr indent="-355600" lvl="4" marL="2286000" rtl="1" algn="r">
              <a:lnSpc>
                <a:spcPct val="90000"/>
              </a:lnSpc>
              <a:spcBef>
                <a:spcPts val="500"/>
              </a:spcBef>
              <a:spcAft>
                <a:spcPts val="0"/>
              </a:spcAft>
              <a:buClr>
                <a:schemeClr val="dk1"/>
              </a:buClr>
              <a:buSzPts val="2000"/>
              <a:buChar char="•"/>
              <a:defRPr sz="2000"/>
            </a:lvl5pPr>
            <a:lvl6pPr indent="-355600" lvl="5" marL="2743200" rtl="1" algn="r">
              <a:lnSpc>
                <a:spcPct val="90000"/>
              </a:lnSpc>
              <a:spcBef>
                <a:spcPts val="500"/>
              </a:spcBef>
              <a:spcAft>
                <a:spcPts val="0"/>
              </a:spcAft>
              <a:buClr>
                <a:schemeClr val="dk1"/>
              </a:buClr>
              <a:buSzPts val="2000"/>
              <a:buChar char="•"/>
              <a:defRPr sz="2000"/>
            </a:lvl6pPr>
            <a:lvl7pPr indent="-355600" lvl="6" marL="3200400" rtl="1" algn="r">
              <a:lnSpc>
                <a:spcPct val="90000"/>
              </a:lnSpc>
              <a:spcBef>
                <a:spcPts val="500"/>
              </a:spcBef>
              <a:spcAft>
                <a:spcPts val="0"/>
              </a:spcAft>
              <a:buClr>
                <a:schemeClr val="dk1"/>
              </a:buClr>
              <a:buSzPts val="2000"/>
              <a:buChar char="•"/>
              <a:defRPr sz="2000"/>
            </a:lvl7pPr>
            <a:lvl8pPr indent="-355600" lvl="7" marL="3657600" rtl="1" algn="r">
              <a:lnSpc>
                <a:spcPct val="90000"/>
              </a:lnSpc>
              <a:spcBef>
                <a:spcPts val="500"/>
              </a:spcBef>
              <a:spcAft>
                <a:spcPts val="0"/>
              </a:spcAft>
              <a:buClr>
                <a:schemeClr val="dk1"/>
              </a:buClr>
              <a:buSzPts val="2000"/>
              <a:buChar char="•"/>
              <a:defRPr sz="2000"/>
            </a:lvl8pPr>
            <a:lvl9pPr indent="-355600" lvl="8" marL="4114800" rtl="1" algn="r">
              <a:lnSpc>
                <a:spcPct val="90000"/>
              </a:lnSpc>
              <a:spcBef>
                <a:spcPts val="500"/>
              </a:spcBef>
              <a:spcAft>
                <a:spcPts val="0"/>
              </a:spcAft>
              <a:buClr>
                <a:schemeClr val="dk1"/>
              </a:buClr>
              <a:buSzPts val="2000"/>
              <a:buChar char="•"/>
              <a:defRPr sz="2000"/>
            </a:lvl9pPr>
          </a:lstStyle>
          <a:p/>
        </p:txBody>
      </p:sp>
      <p:sp>
        <p:nvSpPr>
          <p:cNvPr id="61" name="Google Shape;61;p1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62" name="Google Shape;62;p11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3" name="Google Shape;63;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4" name="Google Shape;64;p11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type="picTx">
  <p:cSld name="PICTURE_WITH_CAPTION_TEXT">
    <p:spTree>
      <p:nvGrpSpPr>
        <p:cNvPr id="65" name="Shape 65"/>
        <p:cNvGrpSpPr/>
        <p:nvPr/>
      </p:nvGrpSpPr>
      <p:grpSpPr>
        <a:xfrm>
          <a:off x="0" y="0"/>
          <a:ext cx="0" cy="0"/>
          <a:chOff x="0" y="0"/>
          <a:chExt cx="0" cy="0"/>
        </a:xfrm>
      </p:grpSpPr>
      <p:sp>
        <p:nvSpPr>
          <p:cNvPr id="66" name="Google Shape;66;p1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8"/>
          <p:cNvSpPr/>
          <p:nvPr>
            <p:ph idx="2" type="pic"/>
          </p:nvPr>
        </p:nvSpPr>
        <p:spPr>
          <a:xfrm>
            <a:off x="5183188" y="987425"/>
            <a:ext cx="6172200" cy="4873625"/>
          </a:xfrm>
          <a:prstGeom prst="rect">
            <a:avLst/>
          </a:prstGeom>
          <a:noFill/>
          <a:ln>
            <a:noFill/>
          </a:ln>
        </p:spPr>
      </p:sp>
      <p:sp>
        <p:nvSpPr>
          <p:cNvPr id="68" name="Google Shape;68;p1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69" name="Google Shape;69;p11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0" name="Google Shape;70;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1" name="Google Shape;71;p11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0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r">
              <a:spcBef>
                <a:spcPts val="0"/>
              </a:spcBef>
              <a:buNone/>
              <a:defRPr b="0" i="0" sz="1200" u="none" cap="none" strike="noStrike">
                <a:solidFill>
                  <a:srgbClr val="888888"/>
                </a:solidFill>
                <a:latin typeface="Calibri"/>
                <a:ea typeface="Calibri"/>
                <a:cs typeface="Calibri"/>
                <a:sym typeface="Calibri"/>
              </a:defRPr>
            </a:lvl1pPr>
            <a:lvl2pPr indent="0" lvl="1" marL="0" marR="0" rtl="1" algn="r">
              <a:spcBef>
                <a:spcPts val="0"/>
              </a:spcBef>
              <a:buNone/>
              <a:defRPr b="0" i="0" sz="1200" u="none" cap="none" strike="noStrike">
                <a:solidFill>
                  <a:srgbClr val="888888"/>
                </a:solidFill>
                <a:latin typeface="Calibri"/>
                <a:ea typeface="Calibri"/>
                <a:cs typeface="Calibri"/>
                <a:sym typeface="Calibri"/>
              </a:defRPr>
            </a:lvl2pPr>
            <a:lvl3pPr indent="0" lvl="2" marL="0" marR="0" rtl="1" algn="r">
              <a:spcBef>
                <a:spcPts val="0"/>
              </a:spcBef>
              <a:buNone/>
              <a:defRPr b="0" i="0" sz="1200" u="none" cap="none" strike="noStrike">
                <a:solidFill>
                  <a:srgbClr val="888888"/>
                </a:solidFill>
                <a:latin typeface="Calibri"/>
                <a:ea typeface="Calibri"/>
                <a:cs typeface="Calibri"/>
                <a:sym typeface="Calibri"/>
              </a:defRPr>
            </a:lvl3pPr>
            <a:lvl4pPr indent="0" lvl="3" marL="0" marR="0" rtl="1" algn="r">
              <a:spcBef>
                <a:spcPts val="0"/>
              </a:spcBef>
              <a:buNone/>
              <a:defRPr b="0" i="0" sz="1200" u="none" cap="none" strike="noStrike">
                <a:solidFill>
                  <a:srgbClr val="888888"/>
                </a:solidFill>
                <a:latin typeface="Calibri"/>
                <a:ea typeface="Calibri"/>
                <a:cs typeface="Calibri"/>
                <a:sym typeface="Calibri"/>
              </a:defRPr>
            </a:lvl4pPr>
            <a:lvl5pPr indent="0" lvl="4" marL="0" marR="0" rtl="1" algn="r">
              <a:spcBef>
                <a:spcPts val="0"/>
              </a:spcBef>
              <a:buNone/>
              <a:defRPr b="0" i="0" sz="1200" u="none" cap="none" strike="noStrike">
                <a:solidFill>
                  <a:srgbClr val="888888"/>
                </a:solidFill>
                <a:latin typeface="Calibri"/>
                <a:ea typeface="Calibri"/>
                <a:cs typeface="Calibri"/>
                <a:sym typeface="Calibri"/>
              </a:defRPr>
            </a:lvl5pPr>
            <a:lvl6pPr indent="0" lvl="5" marL="0" marR="0" rtl="1" algn="r">
              <a:spcBef>
                <a:spcPts val="0"/>
              </a:spcBef>
              <a:buNone/>
              <a:defRPr b="0" i="0" sz="1200" u="none" cap="none" strike="noStrike">
                <a:solidFill>
                  <a:srgbClr val="888888"/>
                </a:solidFill>
                <a:latin typeface="Calibri"/>
                <a:ea typeface="Calibri"/>
                <a:cs typeface="Calibri"/>
                <a:sym typeface="Calibri"/>
              </a:defRPr>
            </a:lvl6pPr>
            <a:lvl7pPr indent="0" lvl="6" marL="0" marR="0" rtl="1" algn="r">
              <a:spcBef>
                <a:spcPts val="0"/>
              </a:spcBef>
              <a:buNone/>
              <a:defRPr b="0" i="0" sz="1200" u="none" cap="none" strike="noStrike">
                <a:solidFill>
                  <a:srgbClr val="888888"/>
                </a:solidFill>
                <a:latin typeface="Calibri"/>
                <a:ea typeface="Calibri"/>
                <a:cs typeface="Calibri"/>
                <a:sym typeface="Calibri"/>
              </a:defRPr>
            </a:lvl7pPr>
            <a:lvl8pPr indent="0" lvl="7" marL="0" marR="0" rtl="1" algn="r">
              <a:spcBef>
                <a:spcPts val="0"/>
              </a:spcBef>
              <a:buNone/>
              <a:defRPr b="0" i="0" sz="1200" u="none" cap="none" strike="noStrike">
                <a:solidFill>
                  <a:srgbClr val="888888"/>
                </a:solidFill>
                <a:latin typeface="Calibri"/>
                <a:ea typeface="Calibri"/>
                <a:cs typeface="Calibri"/>
                <a:sym typeface="Calibri"/>
              </a:defRPr>
            </a:lvl8pPr>
            <a:lvl9pPr indent="0" lvl="8" marL="0" marR="0" rtl="1" algn="r">
              <a:spcBef>
                <a:spcPts val="0"/>
              </a:spcBef>
              <a:buNone/>
              <a:defRPr b="0" i="0" sz="1200" u="none" cap="none" strike="noStrike">
                <a:solidFill>
                  <a:srgbClr val="888888"/>
                </a:solidFill>
                <a:latin typeface="Calibri"/>
                <a:ea typeface="Calibri"/>
                <a:cs typeface="Calibri"/>
                <a:sym typeface="Calibri"/>
              </a:defRPr>
            </a:lvl9pPr>
          </a:lstStyle>
          <a:p>
            <a:pPr indent="0" lvl="0" marL="0" rtl="1"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0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0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r">
              <a:spcBef>
                <a:spcPts val="0"/>
              </a:spcBef>
              <a:buNone/>
              <a:defRPr b="0" i="0" sz="1200" u="none" cap="none" strike="noStrike">
                <a:solidFill>
                  <a:srgbClr val="888888"/>
                </a:solidFill>
                <a:latin typeface="Calibri"/>
                <a:ea typeface="Calibri"/>
                <a:cs typeface="Calibri"/>
                <a:sym typeface="Calibri"/>
              </a:defRPr>
            </a:lvl1pPr>
            <a:lvl2pPr indent="0" lvl="1" marL="0" marR="0" rtl="1" algn="r">
              <a:spcBef>
                <a:spcPts val="0"/>
              </a:spcBef>
              <a:buNone/>
              <a:defRPr b="0" i="0" sz="1200" u="none" cap="none" strike="noStrike">
                <a:solidFill>
                  <a:srgbClr val="888888"/>
                </a:solidFill>
                <a:latin typeface="Calibri"/>
                <a:ea typeface="Calibri"/>
                <a:cs typeface="Calibri"/>
                <a:sym typeface="Calibri"/>
              </a:defRPr>
            </a:lvl2pPr>
            <a:lvl3pPr indent="0" lvl="2" marL="0" marR="0" rtl="1" algn="r">
              <a:spcBef>
                <a:spcPts val="0"/>
              </a:spcBef>
              <a:buNone/>
              <a:defRPr b="0" i="0" sz="1200" u="none" cap="none" strike="noStrike">
                <a:solidFill>
                  <a:srgbClr val="888888"/>
                </a:solidFill>
                <a:latin typeface="Calibri"/>
                <a:ea typeface="Calibri"/>
                <a:cs typeface="Calibri"/>
                <a:sym typeface="Calibri"/>
              </a:defRPr>
            </a:lvl3pPr>
            <a:lvl4pPr indent="0" lvl="3" marL="0" marR="0" rtl="1" algn="r">
              <a:spcBef>
                <a:spcPts val="0"/>
              </a:spcBef>
              <a:buNone/>
              <a:defRPr b="0" i="0" sz="1200" u="none" cap="none" strike="noStrike">
                <a:solidFill>
                  <a:srgbClr val="888888"/>
                </a:solidFill>
                <a:latin typeface="Calibri"/>
                <a:ea typeface="Calibri"/>
                <a:cs typeface="Calibri"/>
                <a:sym typeface="Calibri"/>
              </a:defRPr>
            </a:lvl4pPr>
            <a:lvl5pPr indent="0" lvl="4" marL="0" marR="0" rtl="1" algn="r">
              <a:spcBef>
                <a:spcPts val="0"/>
              </a:spcBef>
              <a:buNone/>
              <a:defRPr b="0" i="0" sz="1200" u="none" cap="none" strike="noStrike">
                <a:solidFill>
                  <a:srgbClr val="888888"/>
                </a:solidFill>
                <a:latin typeface="Calibri"/>
                <a:ea typeface="Calibri"/>
                <a:cs typeface="Calibri"/>
                <a:sym typeface="Calibri"/>
              </a:defRPr>
            </a:lvl5pPr>
            <a:lvl6pPr indent="0" lvl="5" marL="0" marR="0" rtl="1" algn="r">
              <a:spcBef>
                <a:spcPts val="0"/>
              </a:spcBef>
              <a:buNone/>
              <a:defRPr b="0" i="0" sz="1200" u="none" cap="none" strike="noStrike">
                <a:solidFill>
                  <a:srgbClr val="888888"/>
                </a:solidFill>
                <a:latin typeface="Calibri"/>
                <a:ea typeface="Calibri"/>
                <a:cs typeface="Calibri"/>
                <a:sym typeface="Calibri"/>
              </a:defRPr>
            </a:lvl6pPr>
            <a:lvl7pPr indent="0" lvl="6" marL="0" marR="0" rtl="1" algn="r">
              <a:spcBef>
                <a:spcPts val="0"/>
              </a:spcBef>
              <a:buNone/>
              <a:defRPr b="0" i="0" sz="1200" u="none" cap="none" strike="noStrike">
                <a:solidFill>
                  <a:srgbClr val="888888"/>
                </a:solidFill>
                <a:latin typeface="Calibri"/>
                <a:ea typeface="Calibri"/>
                <a:cs typeface="Calibri"/>
                <a:sym typeface="Calibri"/>
              </a:defRPr>
            </a:lvl7pPr>
            <a:lvl8pPr indent="0" lvl="7" marL="0" marR="0" rtl="1" algn="r">
              <a:spcBef>
                <a:spcPts val="0"/>
              </a:spcBef>
              <a:buNone/>
              <a:defRPr b="0" i="0" sz="1200" u="none" cap="none" strike="noStrike">
                <a:solidFill>
                  <a:srgbClr val="888888"/>
                </a:solidFill>
                <a:latin typeface="Calibri"/>
                <a:ea typeface="Calibri"/>
                <a:cs typeface="Calibri"/>
                <a:sym typeface="Calibri"/>
              </a:defRPr>
            </a:lvl8pPr>
            <a:lvl9pPr indent="0" lvl="8" marL="0" marR="0" rtl="1" algn="r">
              <a:spcBef>
                <a:spcPts val="0"/>
              </a:spcBef>
              <a:buNone/>
              <a:defRPr b="0" i="0" sz="1200" u="none" cap="none" strike="noStrike">
                <a:solidFill>
                  <a:srgbClr val="888888"/>
                </a:solidFill>
                <a:latin typeface="Calibri"/>
                <a:ea typeface="Calibri"/>
                <a:cs typeface="Calibri"/>
                <a:sym typeface="Calibri"/>
              </a:defRPr>
            </a:lvl9pPr>
          </a:lstStyle>
          <a:p>
            <a:pPr indent="0" lvl="0" marL="0" rtl="1"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1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1" algn="r">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p1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1" algn="r">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62" name="Google Shape;162;p11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sz="1200">
                <a:solidFill>
                  <a:schemeClr val="lt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63" name="Google Shape;163;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sz="1200">
                <a:solidFill>
                  <a:schemeClr val="lt1"/>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64" name="Google Shape;164;p11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r">
              <a:spcBef>
                <a:spcPts val="0"/>
              </a:spcBef>
              <a:buNone/>
              <a:defRPr b="0" sz="1200" u="none">
                <a:solidFill>
                  <a:schemeClr val="lt1"/>
                </a:solidFill>
                <a:latin typeface="Calibri"/>
                <a:ea typeface="Calibri"/>
                <a:cs typeface="Calibri"/>
                <a:sym typeface="Calibri"/>
              </a:defRPr>
            </a:lvl1pPr>
            <a:lvl2pPr indent="0" lvl="1" marL="0" marR="0" rtl="1" algn="r">
              <a:spcBef>
                <a:spcPts val="0"/>
              </a:spcBef>
              <a:buNone/>
              <a:defRPr b="0" sz="1200" u="none">
                <a:solidFill>
                  <a:schemeClr val="lt1"/>
                </a:solidFill>
                <a:latin typeface="Calibri"/>
                <a:ea typeface="Calibri"/>
                <a:cs typeface="Calibri"/>
                <a:sym typeface="Calibri"/>
              </a:defRPr>
            </a:lvl2pPr>
            <a:lvl3pPr indent="0" lvl="2" marL="0" marR="0" rtl="1" algn="r">
              <a:spcBef>
                <a:spcPts val="0"/>
              </a:spcBef>
              <a:buNone/>
              <a:defRPr b="0" sz="1200" u="none">
                <a:solidFill>
                  <a:schemeClr val="lt1"/>
                </a:solidFill>
                <a:latin typeface="Calibri"/>
                <a:ea typeface="Calibri"/>
                <a:cs typeface="Calibri"/>
                <a:sym typeface="Calibri"/>
              </a:defRPr>
            </a:lvl3pPr>
            <a:lvl4pPr indent="0" lvl="3" marL="0" marR="0" rtl="1" algn="r">
              <a:spcBef>
                <a:spcPts val="0"/>
              </a:spcBef>
              <a:buNone/>
              <a:defRPr b="0" sz="1200" u="none">
                <a:solidFill>
                  <a:schemeClr val="lt1"/>
                </a:solidFill>
                <a:latin typeface="Calibri"/>
                <a:ea typeface="Calibri"/>
                <a:cs typeface="Calibri"/>
                <a:sym typeface="Calibri"/>
              </a:defRPr>
            </a:lvl4pPr>
            <a:lvl5pPr indent="0" lvl="4" marL="0" marR="0" rtl="1" algn="r">
              <a:spcBef>
                <a:spcPts val="0"/>
              </a:spcBef>
              <a:buNone/>
              <a:defRPr b="0" sz="1200" u="none">
                <a:solidFill>
                  <a:schemeClr val="lt1"/>
                </a:solidFill>
                <a:latin typeface="Calibri"/>
                <a:ea typeface="Calibri"/>
                <a:cs typeface="Calibri"/>
                <a:sym typeface="Calibri"/>
              </a:defRPr>
            </a:lvl5pPr>
            <a:lvl6pPr indent="0" lvl="5" marL="0" marR="0" rtl="1" algn="r">
              <a:spcBef>
                <a:spcPts val="0"/>
              </a:spcBef>
              <a:buNone/>
              <a:defRPr b="0" sz="1200" u="none">
                <a:solidFill>
                  <a:schemeClr val="lt1"/>
                </a:solidFill>
                <a:latin typeface="Calibri"/>
                <a:ea typeface="Calibri"/>
                <a:cs typeface="Calibri"/>
                <a:sym typeface="Calibri"/>
              </a:defRPr>
            </a:lvl6pPr>
            <a:lvl7pPr indent="0" lvl="6" marL="0" marR="0" rtl="1" algn="r">
              <a:spcBef>
                <a:spcPts val="0"/>
              </a:spcBef>
              <a:buNone/>
              <a:defRPr b="0" sz="1200" u="none">
                <a:solidFill>
                  <a:schemeClr val="lt1"/>
                </a:solidFill>
                <a:latin typeface="Calibri"/>
                <a:ea typeface="Calibri"/>
                <a:cs typeface="Calibri"/>
                <a:sym typeface="Calibri"/>
              </a:defRPr>
            </a:lvl7pPr>
            <a:lvl8pPr indent="0" lvl="7" marL="0" marR="0" rtl="1" algn="r">
              <a:spcBef>
                <a:spcPts val="0"/>
              </a:spcBef>
              <a:buNone/>
              <a:defRPr b="0" sz="1200" u="none">
                <a:solidFill>
                  <a:schemeClr val="lt1"/>
                </a:solidFill>
                <a:latin typeface="Calibri"/>
                <a:ea typeface="Calibri"/>
                <a:cs typeface="Calibri"/>
                <a:sym typeface="Calibri"/>
              </a:defRPr>
            </a:lvl8pPr>
            <a:lvl9pPr indent="0" lvl="8" marL="0" marR="0" rtl="1" algn="r">
              <a:spcBef>
                <a:spcPts val="0"/>
              </a:spcBef>
              <a:buNone/>
              <a:defRPr b="0" sz="1200" u="none">
                <a:solidFill>
                  <a:schemeClr val="lt1"/>
                </a:solidFill>
                <a:latin typeface="Calibri"/>
                <a:ea typeface="Calibri"/>
                <a:cs typeface="Calibri"/>
                <a:sym typeface="Calibri"/>
              </a:defRPr>
            </a:lvl9pPr>
          </a:lstStyle>
          <a:p>
            <a:pPr indent="0" lvl="0" marL="0" rtl="1" algn="r">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slide" Target="/ppt/slid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xml"/><Relationship Id="rId3" Type="http://schemas.openxmlformats.org/officeDocument/2006/relationships/image" Target="../media/image181.jpg"/><Relationship Id="rId4" Type="http://schemas.openxmlformats.org/officeDocument/2006/relationships/slide" Target="/ppt/slides/slide10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2.jpg"/><Relationship Id="rId4" Type="http://schemas.openxmlformats.org/officeDocument/2006/relationships/slide" Target="/ppt/slides/slide10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12.jpg"/><Relationship Id="rId4" Type="http://schemas.openxmlformats.org/officeDocument/2006/relationships/slide" Target="/ppt/slides/slide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jpg"/><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56.jpg"/><Relationship Id="rId4" Type="http://schemas.openxmlformats.org/officeDocument/2006/relationships/slide" Target="/ppt/slides/slide44.xml"/><Relationship Id="rId9"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slide" Target="/ppt/slides/slide45.xml"/><Relationship Id="rId7" Type="http://schemas.openxmlformats.org/officeDocument/2006/relationships/image" Target="../media/image31.png"/><Relationship Id="rId8" Type="http://schemas.openxmlformats.org/officeDocument/2006/relationships/slide" Target="/ppt/slides/slide43.xml"/><Relationship Id="rId11" Type="http://schemas.openxmlformats.org/officeDocument/2006/relationships/slide" Target="/ppt/slides/slide40.xml"/><Relationship Id="rId10" Type="http://schemas.openxmlformats.org/officeDocument/2006/relationships/image" Target="../media/image54.png"/><Relationship Id="rId13" Type="http://schemas.openxmlformats.org/officeDocument/2006/relationships/slide" Target="/ppt/slides/slide37.xml"/><Relationship Id="rId12" Type="http://schemas.openxmlformats.org/officeDocument/2006/relationships/image" Target="../media/image37.png"/><Relationship Id="rId15" Type="http://schemas.openxmlformats.org/officeDocument/2006/relationships/slide" Target="/ppt/slides/slide47.xml"/><Relationship Id="rId14" Type="http://schemas.openxmlformats.org/officeDocument/2006/relationships/image" Target="../media/image33.png"/><Relationship Id="rId17" Type="http://schemas.openxmlformats.org/officeDocument/2006/relationships/slide" Target="/ppt/slides/slide48.xml"/><Relationship Id="rId16" Type="http://schemas.openxmlformats.org/officeDocument/2006/relationships/image" Target="../media/image8.png"/><Relationship Id="rId18" Type="http://schemas.openxmlformats.org/officeDocument/2006/relationships/slide" Target="/ppt/slides/slide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slide" Target="/ppt/slides/slide12.xml"/><Relationship Id="rId5" Type="http://schemas.openxmlformats.org/officeDocument/2006/relationships/slide" Target="/ppt/slides/slide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slide" Target="/ppt/slides/slide9.xml"/><Relationship Id="rId4" Type="http://schemas.openxmlformats.org/officeDocument/2006/relationships/image" Target="../media/image22.png"/><Relationship Id="rId5" Type="http://schemas.openxmlformats.org/officeDocument/2006/relationships/slide" Target="/ppt/slides/slide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slide" Target="/ppt/slides/slide14.xml"/><Relationship Id="rId5" Type="http://schemas.openxmlformats.org/officeDocument/2006/relationships/slide" Target="/ppt/slid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 Target="/ppt/slid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slide" Target="/ppt/slides/slide9.xml"/><Relationship Id="rId5" Type="http://schemas.openxmlformats.org/officeDocument/2006/relationships/image" Target="../media/image6.jpg"/><Relationship Id="rId6" Type="http://schemas.openxmlformats.org/officeDocument/2006/relationships/image" Target="../media/image11.png"/><Relationship Id="rId7" Type="http://schemas.openxmlformats.org/officeDocument/2006/relationships/image" Target="../media/image9.jp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image" Target="../media/image6.jpg"/><Relationship Id="rId13" Type="http://schemas.openxmlformats.org/officeDocument/2006/relationships/image" Target="../media/image9.jp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slide" Target="/ppt/slides/slide10.xml"/><Relationship Id="rId9" Type="http://schemas.openxmlformats.org/officeDocument/2006/relationships/slide" Target="/ppt/slides/slide17.xml"/><Relationship Id="rId15" Type="http://schemas.openxmlformats.org/officeDocument/2006/relationships/image" Target="../media/image8.png"/><Relationship Id="rId14" Type="http://schemas.openxmlformats.org/officeDocument/2006/relationships/slide" Target="/ppt/slides/slide19.xml"/><Relationship Id="rId5" Type="http://schemas.openxmlformats.org/officeDocument/2006/relationships/image" Target="../media/image4.png"/><Relationship Id="rId6" Type="http://schemas.openxmlformats.org/officeDocument/2006/relationships/slide" Target="/ppt/slides/slide18.xml"/><Relationship Id="rId7" Type="http://schemas.openxmlformats.org/officeDocument/2006/relationships/slide" Target="/ppt/slides/slide17.xml"/><Relationship Id="rId8" Type="http://schemas.openxmlformats.org/officeDocument/2006/relationships/slide" Target="/ppt/slides/slide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slide" Target="/ppt/slides/slide16.xml"/><Relationship Id="rId5" Type="http://schemas.openxmlformats.org/officeDocument/2006/relationships/image" Target="../media/image9.jpg"/><Relationship Id="rId6" Type="http://schemas.openxmlformats.org/officeDocument/2006/relationships/image" Target="../media/image6.jpg"/><Relationship Id="rId7" Type="http://schemas.openxmlformats.org/officeDocument/2006/relationships/image" Target="../media/image11.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slide" Target="/ppt/slides/slide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slide" Target="/ppt/slid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slide" Target="/ppt/slides/slide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slide" Target="/ppt/slid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slide" Target="/ppt/slides/slide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slide" Target="/ppt/slides/slide24.xml"/><Relationship Id="rId5" Type="http://schemas.openxmlformats.org/officeDocument/2006/relationships/slide" Target="/ppt/slides/slide22.xml"/></Relationships>
</file>

<file path=ppt/slides/_rels/slide24.xml.rels><?xml version="1.0" encoding="UTF-8" standalone="yes"?><Relationships xmlns="http://schemas.openxmlformats.org/package/2006/relationships"><Relationship Id="rId20" Type="http://schemas.openxmlformats.org/officeDocument/2006/relationships/slide" Target="/ppt/slides/slide34.xml"/><Relationship Id="rId11" Type="http://schemas.openxmlformats.org/officeDocument/2006/relationships/slide" Target="/ppt/slides/slide29.xml"/><Relationship Id="rId10" Type="http://schemas.openxmlformats.org/officeDocument/2006/relationships/slide" Target="/ppt/slides/slide32.xml"/><Relationship Id="rId21" Type="http://schemas.openxmlformats.org/officeDocument/2006/relationships/image" Target="../media/image41.png"/><Relationship Id="rId13" Type="http://schemas.openxmlformats.org/officeDocument/2006/relationships/slide" Target="/ppt/slides/slide34.xml"/><Relationship Id="rId12" Type="http://schemas.openxmlformats.org/officeDocument/2006/relationships/slide" Target="/ppt/slides/slide28.xml"/><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slide" Target="/ppt/slides/slide31.xml"/><Relationship Id="rId9" Type="http://schemas.openxmlformats.org/officeDocument/2006/relationships/slide" Target="/ppt/slides/slide32.xml"/><Relationship Id="rId15" Type="http://schemas.openxmlformats.org/officeDocument/2006/relationships/slide" Target="/ppt/slides/slide33.xml"/><Relationship Id="rId14" Type="http://schemas.openxmlformats.org/officeDocument/2006/relationships/image" Target="../media/image30.png"/><Relationship Id="rId17" Type="http://schemas.openxmlformats.org/officeDocument/2006/relationships/slide" Target="/ppt/slides/slide35.xml"/><Relationship Id="rId16" Type="http://schemas.openxmlformats.org/officeDocument/2006/relationships/image" Target="../media/image38.png"/><Relationship Id="rId5" Type="http://schemas.openxmlformats.org/officeDocument/2006/relationships/image" Target="../media/image33.png"/><Relationship Id="rId19" Type="http://schemas.openxmlformats.org/officeDocument/2006/relationships/image" Target="../media/image8.png"/><Relationship Id="rId6" Type="http://schemas.openxmlformats.org/officeDocument/2006/relationships/slide" Target="/ppt/slides/slide30.xml"/><Relationship Id="rId18" Type="http://schemas.openxmlformats.org/officeDocument/2006/relationships/slide" Target="/ppt/slides/slide46.xml"/><Relationship Id="rId7" Type="http://schemas.openxmlformats.org/officeDocument/2006/relationships/image" Target="../media/image37.png"/><Relationship Id="rId8" Type="http://schemas.openxmlformats.org/officeDocument/2006/relationships/slide" Target="/ppt/slides/slide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slide" Target="/ppt/slides/slide27.xml"/><Relationship Id="rId5" Type="http://schemas.openxmlformats.org/officeDocument/2006/relationships/image" Target="../media/image46.png"/><Relationship Id="rId6" Type="http://schemas.openxmlformats.org/officeDocument/2006/relationships/slide" Target="/ppt/slides/slide26.xml"/><Relationship Id="rId7" Type="http://schemas.openxmlformats.org/officeDocument/2006/relationships/image" Target="../media/image31.png"/><Relationship Id="rId8"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slide" Target="/ppt/slides/slide24.xml"/><Relationship Id="rId7"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23.png"/><Relationship Id="rId7" Type="http://schemas.openxmlformats.org/officeDocument/2006/relationships/slide" Target="/ppt/slides/slide25.xml"/><Relationship Id="rId8"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54.png"/><Relationship Id="rId8" Type="http://schemas.openxmlformats.org/officeDocument/2006/relationships/slide" Target="/ppt/slid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43.png"/><Relationship Id="rId8" Type="http://schemas.openxmlformats.org/officeDocument/2006/relationships/slide" Target="/ppt/slid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slide" Target="/ppt/slides/slide24.xml"/><Relationship Id="rId8"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slide" Target="/ppt/slides/slide24.xml"/><Relationship Id="rId8"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23.png"/><Relationship Id="rId8" Type="http://schemas.openxmlformats.org/officeDocument/2006/relationships/slide" Target="/ppt/slid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8.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23.png"/><Relationship Id="rId8" Type="http://schemas.openxmlformats.org/officeDocument/2006/relationships/slide" Target="/ppt/slides/slide24.xml"/></Relationships>
</file>

<file path=ppt/slides/_rels/slide34.xml.rels><?xml version="1.0" encoding="UTF-8" standalone="yes"?><Relationships xmlns="http://schemas.openxmlformats.org/package/2006/relationships"><Relationship Id="rId11" Type="http://schemas.openxmlformats.org/officeDocument/2006/relationships/slide" Target="/ppt/slides/slide24.xml"/><Relationship Id="rId10" Type="http://schemas.openxmlformats.org/officeDocument/2006/relationships/image" Target="../media/image55.png"/><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52.png"/><Relationship Id="rId5" Type="http://schemas.openxmlformats.org/officeDocument/2006/relationships/image" Target="../media/image37.png"/><Relationship Id="rId6" Type="http://schemas.openxmlformats.org/officeDocument/2006/relationships/image" Target="../media/image53.png"/><Relationship Id="rId7" Type="http://schemas.openxmlformats.org/officeDocument/2006/relationships/image" Target="../media/image30.png"/><Relationship Id="rId8" Type="http://schemas.openxmlformats.org/officeDocument/2006/relationships/image" Target="../media/image38.png"/></Relationships>
</file>

<file path=ppt/slides/_rels/slide3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slide" Target="/ppt/slides/slide46.xml"/><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slide" Target="/ppt/slides/slide24.xml"/><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slide" Target="/ppt/slides/slide36.xml"/></Relationships>
</file>

<file path=ppt/slides/_rels/slide36.xml.rels><?xml version="1.0" encoding="UTF-8" standalone="yes"?><Relationships xmlns="http://schemas.openxmlformats.org/package/2006/relationships"><Relationship Id="rId11" Type="http://schemas.openxmlformats.org/officeDocument/2006/relationships/slide" Target="/ppt/slides/slide40.xml"/><Relationship Id="rId10" Type="http://schemas.openxmlformats.org/officeDocument/2006/relationships/image" Target="../media/image54.png"/><Relationship Id="rId13" Type="http://schemas.openxmlformats.org/officeDocument/2006/relationships/slide" Target="/ppt/slides/slide37.xml"/><Relationship Id="rId12"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6.jpg"/><Relationship Id="rId4" Type="http://schemas.openxmlformats.org/officeDocument/2006/relationships/slide" Target="/ppt/slides/slide44.xml"/><Relationship Id="rId9" Type="http://schemas.openxmlformats.org/officeDocument/2006/relationships/image" Target="../media/image43.png"/><Relationship Id="rId15" Type="http://schemas.openxmlformats.org/officeDocument/2006/relationships/slide" Target="/ppt/slides/slide104.xml"/><Relationship Id="rId14" Type="http://schemas.openxmlformats.org/officeDocument/2006/relationships/image" Target="../media/image33.png"/><Relationship Id="rId17" Type="http://schemas.openxmlformats.org/officeDocument/2006/relationships/image" Target="../media/image8.png"/><Relationship Id="rId16" Type="http://schemas.openxmlformats.org/officeDocument/2006/relationships/slide" Target="/ppt/slides/slide47.xml"/><Relationship Id="rId5" Type="http://schemas.openxmlformats.org/officeDocument/2006/relationships/image" Target="../media/image55.png"/><Relationship Id="rId6" Type="http://schemas.openxmlformats.org/officeDocument/2006/relationships/slide" Target="/ppt/slides/slide45.xml"/><Relationship Id="rId7" Type="http://schemas.openxmlformats.org/officeDocument/2006/relationships/image" Target="../media/image31.png"/><Relationship Id="rId8" Type="http://schemas.openxmlformats.org/officeDocument/2006/relationships/slide" Target="/ppt/slides/slide43.xml"/></Relationships>
</file>

<file path=ppt/slides/_rels/slide37.xml.rels><?xml version="1.0" encoding="UTF-8" standalone="yes"?><Relationships xmlns="http://schemas.openxmlformats.org/package/2006/relationships"><Relationship Id="rId11" Type="http://schemas.openxmlformats.org/officeDocument/2006/relationships/slide" Target="/ppt/slides/slide38.xml"/><Relationship Id="rId10" Type="http://schemas.openxmlformats.org/officeDocument/2006/relationships/slide" Target="/ppt/slides/slide38.xml"/><Relationship Id="rId13" Type="http://schemas.openxmlformats.org/officeDocument/2006/relationships/slide" Target="/ppt/slides/slide39.xml"/><Relationship Id="rId12" Type="http://schemas.openxmlformats.org/officeDocument/2006/relationships/slide" Target="/ppt/slides/slide39.xml"/><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1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38.xml.rels><?xml version="1.0" encoding="UTF-8" standalone="yes"?><Relationships xmlns="http://schemas.openxmlformats.org/package/2006/relationships"><Relationship Id="rId11" Type="http://schemas.openxmlformats.org/officeDocument/2006/relationships/slide" Target="/ppt/slides/slide36.xml"/><Relationship Id="rId10" Type="http://schemas.openxmlformats.org/officeDocument/2006/relationships/image" Target="../media/image60.png"/><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39.xml.rels><?xml version="1.0" encoding="UTF-8" standalone="yes"?><Relationships xmlns="http://schemas.openxmlformats.org/package/2006/relationships"><Relationship Id="rId11" Type="http://schemas.openxmlformats.org/officeDocument/2006/relationships/slide" Target="/ppt/slides/slide47.xml"/><Relationship Id="rId10" Type="http://schemas.openxmlformats.org/officeDocument/2006/relationships/slide" Target="/ppt/slides/slide37.xml"/><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slide" Target="/ppt/slides/slide5.xml"/><Relationship Id="rId5" Type="http://schemas.openxmlformats.org/officeDocument/2006/relationships/slide" Target="/ppt/slides/slide3.xml"/></Relationships>
</file>

<file path=ppt/slides/_rels/slide40.xml.rels><?xml version="1.0" encoding="UTF-8" standalone="yes"?><Relationships xmlns="http://schemas.openxmlformats.org/package/2006/relationships"><Relationship Id="rId11" Type="http://schemas.openxmlformats.org/officeDocument/2006/relationships/slide" Target="/ppt/slides/slide42.xml"/><Relationship Id="rId10" Type="http://schemas.openxmlformats.org/officeDocument/2006/relationships/slide" Target="/ppt/slides/slide41.xml"/><Relationship Id="rId13" Type="http://schemas.openxmlformats.org/officeDocument/2006/relationships/image" Target="../media/image8.png"/><Relationship Id="rId12" Type="http://schemas.openxmlformats.org/officeDocument/2006/relationships/slide" Target="/ppt/slides/slide42.xml"/><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41.xml.rels><?xml version="1.0" encoding="UTF-8" standalone="yes"?><Relationships xmlns="http://schemas.openxmlformats.org/package/2006/relationships"><Relationship Id="rId11" Type="http://schemas.openxmlformats.org/officeDocument/2006/relationships/slide" Target="/ppt/slides/slide36.xml"/><Relationship Id="rId10" Type="http://schemas.openxmlformats.org/officeDocument/2006/relationships/image" Target="../media/image60.png"/><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42.xml.rels><?xml version="1.0" encoding="UTF-8" standalone="yes"?><Relationships xmlns="http://schemas.openxmlformats.org/package/2006/relationships"><Relationship Id="rId11" Type="http://schemas.openxmlformats.org/officeDocument/2006/relationships/slide" Target="/ppt/slides/slide47.xml"/><Relationship Id="rId10" Type="http://schemas.openxmlformats.org/officeDocument/2006/relationships/slide" Target="/ppt/slides/slide40.xml"/><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4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slide" Target="/ppt/slides/slide104.xml"/><Relationship Id="rId12" Type="http://schemas.openxmlformats.org/officeDocument/2006/relationships/slide" Target="/ppt/slides/slide36.xml"/><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54.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37.png"/><Relationship Id="rId8" Type="http://schemas.openxmlformats.org/officeDocument/2006/relationships/image" Target="../media/image33.png"/></Relationships>
</file>

<file path=ppt/slides/_rels/slide4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slide" Target="/ppt/slides/slide104.xml"/><Relationship Id="rId12" Type="http://schemas.openxmlformats.org/officeDocument/2006/relationships/slide" Target="/ppt/slides/slide36.xml"/><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54.png"/><Relationship Id="rId7" Type="http://schemas.openxmlformats.org/officeDocument/2006/relationships/image" Target="../media/image37.png"/><Relationship Id="rId8" Type="http://schemas.openxmlformats.org/officeDocument/2006/relationships/image" Target="../media/image33.png"/></Relationships>
</file>

<file path=ppt/slides/_rels/slide4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slide" Target="/ppt/slides/slide104.xml"/><Relationship Id="rId12" Type="http://schemas.openxmlformats.org/officeDocument/2006/relationships/slide" Target="/ppt/slides/slide36.xml"/><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6.jp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43.png"/><Relationship Id="rId7" Type="http://schemas.openxmlformats.org/officeDocument/2006/relationships/image" Target="../media/image54.png"/><Relationship Id="rId8"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2.jpg"/><Relationship Id="rId4" Type="http://schemas.openxmlformats.org/officeDocument/2006/relationships/slide" Target="/ppt/slid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2.jpg"/><Relationship Id="rId4" Type="http://schemas.openxmlformats.org/officeDocument/2006/relationships/slide" Target="/ppt/slid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7.png"/><Relationship Id="rId4" Type="http://schemas.openxmlformats.org/officeDocument/2006/relationships/slide" Target="/ppt/slides/slide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2.jpg"/><Relationship Id="rId4" Type="http://schemas.openxmlformats.org/officeDocument/2006/relationships/slide" Target="/ppt/slides/slide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slide" Target="/ppt/slides/slide6.xml"/><Relationship Id="rId5" Type="http://schemas.openxmlformats.org/officeDocument/2006/relationships/slide" Target="/ppt/slid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2.jpg"/><Relationship Id="rId4" Type="http://schemas.openxmlformats.org/officeDocument/2006/relationships/slide" Target="/ppt/slides/slid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2.jpg"/><Relationship Id="rId4" Type="http://schemas.openxmlformats.org/officeDocument/2006/relationships/slide" Target="/ppt/slides/slide52.xml"/><Relationship Id="rId5"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2.jpg"/><Relationship Id="rId4" Type="http://schemas.openxmlformats.org/officeDocument/2006/relationships/slide" Target="/ppt/slides/slide55.xml"/><Relationship Id="rId5" Type="http://schemas.openxmlformats.org/officeDocument/2006/relationships/slide" Target="/ppt/slid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72.png"/><Relationship Id="rId6" Type="http://schemas.openxmlformats.org/officeDocument/2006/relationships/image" Target="../media/image23.png"/><Relationship Id="rId7" Type="http://schemas.openxmlformats.org/officeDocument/2006/relationships/slide" Target="/ppt/slides/slide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72.png"/><Relationship Id="rId6" Type="http://schemas.openxmlformats.org/officeDocument/2006/relationships/image" Target="../media/image23.png"/><Relationship Id="rId7" Type="http://schemas.openxmlformats.org/officeDocument/2006/relationships/slide" Target="/ppt/slides/slide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slide" Target="/ppt/slides/slide53.xml"/><Relationship Id="rId6" Type="http://schemas.openxmlformats.org/officeDocument/2006/relationships/image" Target="../media/image72.png"/><Relationship Id="rId7"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slide" Target="/ppt/slides/slide54.xml"/><Relationship Id="rId6" Type="http://schemas.openxmlformats.org/officeDocument/2006/relationships/image" Target="../media/image72.png"/><Relationship Id="rId7"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slide" Target="/ppt/slides/slide51.xml"/><Relationship Id="rId5" Type="http://schemas.openxmlformats.org/officeDocument/2006/relationships/slide" Target="/ppt/slides/slide58.xml"/><Relationship Id="rId6" Type="http://schemas.openxmlformats.org/officeDocument/2006/relationships/image" Target="../media/image72.png"/><Relationship Id="rId7" Type="http://schemas.openxmlformats.org/officeDocument/2006/relationships/image" Target="../media/image23.png"/><Relationship Id="rId8" Type="http://schemas.openxmlformats.org/officeDocument/2006/relationships/slide" Target="/ppt/slides/slide5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slide" Target="/ppt/slides/slide6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2.jpg"/><Relationship Id="rId4" Type="http://schemas.openxmlformats.org/officeDocument/2006/relationships/slide" Target="/ppt/slid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slide" Target="/ppt/slides/slide51.xml"/><Relationship Id="rId5" Type="http://schemas.openxmlformats.org/officeDocument/2006/relationships/slide" Target="/ppt/slides/slide74.xml"/><Relationship Id="rId6" Type="http://schemas.openxmlformats.org/officeDocument/2006/relationships/slide" Target="/ppt/slides/slide22.xml"/><Relationship Id="rId7" Type="http://schemas.openxmlformats.org/officeDocument/2006/relationships/slide" Target="/ppt/slides/slide7.xml"/><Relationship Id="rId8" Type="http://schemas.openxmlformats.org/officeDocument/2006/relationships/slide" Target="/ppt/slides/slide10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8.jpg"/><Relationship Id="rId4" Type="http://schemas.openxmlformats.org/officeDocument/2006/relationships/image" Target="../media/image74.jpg"/><Relationship Id="rId5" Type="http://schemas.openxmlformats.org/officeDocument/2006/relationships/slide" Target="/ppt/slides/slide61.xml"/><Relationship Id="rId6" Type="http://schemas.openxmlformats.org/officeDocument/2006/relationships/image" Target="../media/image71.png"/><Relationship Id="rId7" Type="http://schemas.openxmlformats.org/officeDocument/2006/relationships/slide" Target="/ppt/slides/slide62.xml"/><Relationship Id="rId8"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8.jpg"/><Relationship Id="rId4" Type="http://schemas.openxmlformats.org/officeDocument/2006/relationships/image" Target="../media/image71.png"/><Relationship Id="rId5" Type="http://schemas.openxmlformats.org/officeDocument/2006/relationships/image" Target="../media/image76.png"/><Relationship Id="rId6" Type="http://schemas.openxmlformats.org/officeDocument/2006/relationships/image" Target="../media/image69.png"/><Relationship Id="rId7" Type="http://schemas.openxmlformats.org/officeDocument/2006/relationships/slide" Target="/ppt/slides/slide6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78.jpg"/><Relationship Id="rId4" Type="http://schemas.openxmlformats.org/officeDocument/2006/relationships/image" Target="../media/image71.png"/><Relationship Id="rId5" Type="http://schemas.openxmlformats.org/officeDocument/2006/relationships/image" Target="../media/image76.png"/><Relationship Id="rId6" Type="http://schemas.openxmlformats.org/officeDocument/2006/relationships/image" Target="../media/image69.png"/><Relationship Id="rId7" Type="http://schemas.openxmlformats.org/officeDocument/2006/relationships/slide" Target="/ppt/slides/slide6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83.jpg"/><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slide" Target="/ppt/slides/slide6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83.jpg"/><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slide" Target="/ppt/slides/slide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83.jpg"/><Relationship Id="rId4" Type="http://schemas.openxmlformats.org/officeDocument/2006/relationships/image" Target="../media/image69.png"/><Relationship Id="rId5" Type="http://schemas.openxmlformats.org/officeDocument/2006/relationships/slide" Target="/ppt/slides/slide7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3.jpg"/><Relationship Id="rId4" Type="http://schemas.openxmlformats.org/officeDocument/2006/relationships/slide" Target="/ppt/slides/slide63.xml"/><Relationship Id="rId5"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83.jpg"/><Relationship Id="rId4" Type="http://schemas.openxmlformats.org/officeDocument/2006/relationships/slide" Target="/ppt/slides/slide64.xml"/><Relationship Id="rId5"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83.jpg"/><Relationship Id="rId4" Type="http://schemas.openxmlformats.org/officeDocument/2006/relationships/slide" Target="/ppt/slides/slide65.xml"/><Relationship Id="rId5"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83.jpg"/><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slide" Target="/ppt/slides/slide71.xml"/><Relationship Id="rId7" Type="http://schemas.openxmlformats.org/officeDocument/2006/relationships/slide" Target="/ppt/slid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slide" Target="/ppt/slides/slide8.xml"/><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83.jpg"/><Relationship Id="rId4" Type="http://schemas.openxmlformats.org/officeDocument/2006/relationships/image" Target="../media/image80.png"/><Relationship Id="rId5" Type="http://schemas.openxmlformats.org/officeDocument/2006/relationships/image" Target="../media/image23.png"/><Relationship Id="rId6" Type="http://schemas.openxmlformats.org/officeDocument/2006/relationships/slide" Target="/ppt/slides/slide71.xml"/><Relationship Id="rId7" Type="http://schemas.openxmlformats.org/officeDocument/2006/relationships/slide" Target="/ppt/slides/slide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2.jpg"/><Relationship Id="rId4" Type="http://schemas.openxmlformats.org/officeDocument/2006/relationships/slide" Target="/ppt/slid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2.jpg"/><Relationship Id="rId4" Type="http://schemas.openxmlformats.org/officeDocument/2006/relationships/slide" Target="/ppt/slides/slide7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2.jpg"/><Relationship Id="rId4" Type="http://schemas.openxmlformats.org/officeDocument/2006/relationships/slide" Target="/ppt/slides/slide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2.jpg"/><Relationship Id="rId4" Type="http://schemas.openxmlformats.org/officeDocument/2006/relationships/image" Target="../media/image89.png"/><Relationship Id="rId5" Type="http://schemas.openxmlformats.org/officeDocument/2006/relationships/slide" Target="/ppt/slides/slide7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2.jpg"/><Relationship Id="rId4" Type="http://schemas.openxmlformats.org/officeDocument/2006/relationships/slide" Target="/ppt/slides/slide76.xml"/><Relationship Id="rId5" Type="http://schemas.openxmlformats.org/officeDocument/2006/relationships/slide" Target="/ppt/slides/slide74.xml"/></Relationships>
</file>

<file path=ppt/slides/_rels/slide76.xml.rels><?xml version="1.0" encoding="UTF-8" standalone="yes"?><Relationships xmlns="http://schemas.openxmlformats.org/package/2006/relationships"><Relationship Id="rId11" Type="http://schemas.openxmlformats.org/officeDocument/2006/relationships/slide" Target="/ppt/slides/slide77.xml"/><Relationship Id="rId10" Type="http://schemas.openxmlformats.org/officeDocument/2006/relationships/slide" Target="/ppt/slides/slide78.xml"/><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90.png"/><Relationship Id="rId4" Type="http://schemas.openxmlformats.org/officeDocument/2006/relationships/slide" Target="/ppt/slides/slide92.xml"/><Relationship Id="rId9" Type="http://schemas.openxmlformats.org/officeDocument/2006/relationships/slide" Target="/ppt/slides/slide86.xml"/><Relationship Id="rId5" Type="http://schemas.openxmlformats.org/officeDocument/2006/relationships/slide" Target="/ppt/slides/slide80.xml"/><Relationship Id="rId6" Type="http://schemas.openxmlformats.org/officeDocument/2006/relationships/slide" Target="/ppt/slides/slide79.xml"/><Relationship Id="rId7" Type="http://schemas.openxmlformats.org/officeDocument/2006/relationships/slide" Target="/ppt/slides/slide89.xml"/><Relationship Id="rId8" Type="http://schemas.openxmlformats.org/officeDocument/2006/relationships/slide" Target="/ppt/slides/slide8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90.png"/><Relationship Id="rId4" Type="http://schemas.openxmlformats.org/officeDocument/2006/relationships/slide" Target="/ppt/slides/slide100.xml"/><Relationship Id="rId5" Type="http://schemas.openxmlformats.org/officeDocument/2006/relationships/slide" Target="/ppt/slid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90.png"/><Relationship Id="rId4" Type="http://schemas.openxmlformats.org/officeDocument/2006/relationships/image" Target="../media/image92.jpg"/><Relationship Id="rId5" Type="http://schemas.openxmlformats.org/officeDocument/2006/relationships/slide" Target="/ppt/slid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90.png"/><Relationship Id="rId4" Type="http://schemas.openxmlformats.org/officeDocument/2006/relationships/image" Target="../media/image92.jpg"/><Relationship Id="rId5" Type="http://schemas.openxmlformats.org/officeDocument/2006/relationships/slide" Target="/ppt/slid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slide" Target="/ppt/slides/slide9.xml"/><Relationship Id="rId5" Type="http://schemas.openxmlformats.org/officeDocument/2006/relationships/slide" Target="/ppt/slid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slide" Target="/ppt/slides/slide81.xml"/><Relationship Id="rId4" Type="http://schemas.openxmlformats.org/officeDocument/2006/relationships/image" Target="../media/image94.jpg"/><Relationship Id="rId5" Type="http://schemas.openxmlformats.org/officeDocument/2006/relationships/slide" Target="/ppt/slides/slide82.xml"/><Relationship Id="rId6" Type="http://schemas.openxmlformats.org/officeDocument/2006/relationships/slide" Target="/ppt/slides/slide82.xml"/><Relationship Id="rId7" Type="http://schemas.openxmlformats.org/officeDocument/2006/relationships/slide" Target="/ppt/slides/slide99.xml"/><Relationship Id="rId8" Type="http://schemas.openxmlformats.org/officeDocument/2006/relationships/image" Target="../media/image10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94.jpg"/><Relationship Id="rId4" Type="http://schemas.openxmlformats.org/officeDocument/2006/relationships/image" Target="../media/image92.jpg"/><Relationship Id="rId5" Type="http://schemas.openxmlformats.org/officeDocument/2006/relationships/slide" Target="/ppt/slid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94.jpg"/><Relationship Id="rId4" Type="http://schemas.openxmlformats.org/officeDocument/2006/relationships/image" Target="../media/image92.jpg"/><Relationship Id="rId5" Type="http://schemas.openxmlformats.org/officeDocument/2006/relationships/image" Target="../media/image105.png"/><Relationship Id="rId6" Type="http://schemas.openxmlformats.org/officeDocument/2006/relationships/slide" Target="/ppt/slides/slide76.xml"/></Relationships>
</file>

<file path=ppt/slides/_rels/slide83.xml.rels><?xml version="1.0" encoding="UTF-8" standalone="yes"?><Relationships xmlns="http://schemas.openxmlformats.org/package/2006/relationships"><Relationship Id="rId20" Type="http://schemas.openxmlformats.org/officeDocument/2006/relationships/slide" Target="/ppt/slides/slide84.xml"/><Relationship Id="rId11" Type="http://schemas.openxmlformats.org/officeDocument/2006/relationships/image" Target="../media/image110.png"/><Relationship Id="rId22" Type="http://schemas.openxmlformats.org/officeDocument/2006/relationships/slide" Target="/ppt/slides/slide99.xml"/><Relationship Id="rId10" Type="http://schemas.openxmlformats.org/officeDocument/2006/relationships/slide" Target="/ppt/slides/slide84.xml"/><Relationship Id="rId21" Type="http://schemas.openxmlformats.org/officeDocument/2006/relationships/slide" Target="/ppt/slides/slide84.xml"/><Relationship Id="rId13" Type="http://schemas.openxmlformats.org/officeDocument/2006/relationships/image" Target="../media/image116.png"/><Relationship Id="rId12" Type="http://schemas.openxmlformats.org/officeDocument/2006/relationships/slide" Target="/ppt/slides/slide84.xml"/><Relationship Id="rId23" Type="http://schemas.openxmlformats.org/officeDocument/2006/relationships/image" Target="../media/image103.png"/><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04.jpg"/><Relationship Id="rId4" Type="http://schemas.openxmlformats.org/officeDocument/2006/relationships/slide" Target="/ppt/slides/slide85.xml"/><Relationship Id="rId9" Type="http://schemas.openxmlformats.org/officeDocument/2006/relationships/image" Target="../media/image108.png"/><Relationship Id="rId15" Type="http://schemas.openxmlformats.org/officeDocument/2006/relationships/slide" Target="/ppt/slides/slide84.xml"/><Relationship Id="rId14" Type="http://schemas.openxmlformats.org/officeDocument/2006/relationships/slide" Target="/ppt/slides/slide84.xml"/><Relationship Id="rId17" Type="http://schemas.openxmlformats.org/officeDocument/2006/relationships/slide" Target="/ppt/slides/slide84.xml"/><Relationship Id="rId16" Type="http://schemas.openxmlformats.org/officeDocument/2006/relationships/slide" Target="/ppt/slides/slide84.xml"/><Relationship Id="rId5" Type="http://schemas.openxmlformats.org/officeDocument/2006/relationships/image" Target="../media/image109.png"/><Relationship Id="rId19" Type="http://schemas.openxmlformats.org/officeDocument/2006/relationships/slide" Target="/ppt/slides/slide84.xml"/><Relationship Id="rId6" Type="http://schemas.openxmlformats.org/officeDocument/2006/relationships/slide" Target="/ppt/slides/slide85.xml"/><Relationship Id="rId18" Type="http://schemas.openxmlformats.org/officeDocument/2006/relationships/slide" Target="/ppt/slides/slide84.xml"/><Relationship Id="rId7" Type="http://schemas.openxmlformats.org/officeDocument/2006/relationships/slide" Target="/ppt/slides/slide85.xml"/><Relationship Id="rId8" Type="http://schemas.openxmlformats.org/officeDocument/2006/relationships/slide" Target="/ppt/slides/slide8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04.jpg"/><Relationship Id="rId4" Type="http://schemas.openxmlformats.org/officeDocument/2006/relationships/image" Target="../media/image108.png"/><Relationship Id="rId9" Type="http://schemas.openxmlformats.org/officeDocument/2006/relationships/slide" Target="/ppt/slides/slide83.xml"/><Relationship Id="rId5" Type="http://schemas.openxmlformats.org/officeDocument/2006/relationships/image" Target="../media/image110.png"/><Relationship Id="rId6" Type="http://schemas.openxmlformats.org/officeDocument/2006/relationships/image" Target="../media/image109.png"/><Relationship Id="rId7" Type="http://schemas.openxmlformats.org/officeDocument/2006/relationships/image" Target="../media/image116.png"/><Relationship Id="rId8" Type="http://schemas.openxmlformats.org/officeDocument/2006/relationships/image" Target="../media/image92.jpg"/></Relationships>
</file>

<file path=ppt/slides/_rels/slide85.xml.rels><?xml version="1.0" encoding="UTF-8" standalone="yes"?><Relationships xmlns="http://schemas.openxmlformats.org/package/2006/relationships"><Relationship Id="rId10" Type="http://schemas.openxmlformats.org/officeDocument/2006/relationships/slide" Target="/ppt/slides/slide76.xml"/><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04.jpg"/><Relationship Id="rId4" Type="http://schemas.openxmlformats.org/officeDocument/2006/relationships/image" Target="../media/image108.png"/><Relationship Id="rId9" Type="http://schemas.openxmlformats.org/officeDocument/2006/relationships/image" Target="../media/image129.png"/><Relationship Id="rId5" Type="http://schemas.openxmlformats.org/officeDocument/2006/relationships/image" Target="../media/image110.png"/><Relationship Id="rId6" Type="http://schemas.openxmlformats.org/officeDocument/2006/relationships/image" Target="../media/image109.png"/><Relationship Id="rId7" Type="http://schemas.openxmlformats.org/officeDocument/2006/relationships/image" Target="../media/image116.png"/><Relationship Id="rId8" Type="http://schemas.openxmlformats.org/officeDocument/2006/relationships/image" Target="../media/image92.jpg"/></Relationships>
</file>

<file path=ppt/slides/_rels/slide86.xml.rels><?xml version="1.0" encoding="UTF-8" standalone="yes"?><Relationships xmlns="http://schemas.openxmlformats.org/package/2006/relationships"><Relationship Id="rId11" Type="http://schemas.openxmlformats.org/officeDocument/2006/relationships/slide" Target="/ppt/slides/slide88.xml"/><Relationship Id="rId10" Type="http://schemas.openxmlformats.org/officeDocument/2006/relationships/image" Target="../media/image131.jpg"/><Relationship Id="rId13" Type="http://schemas.openxmlformats.org/officeDocument/2006/relationships/slide" Target="/ppt/slides/slide99.xml"/><Relationship Id="rId12" Type="http://schemas.openxmlformats.org/officeDocument/2006/relationships/slide" Target="/ppt/slides/slide88.xml"/><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slide" Target="/ppt/slides/slide87.xml"/><Relationship Id="rId4" Type="http://schemas.openxmlformats.org/officeDocument/2006/relationships/image" Target="../media/image132.jpg"/><Relationship Id="rId9" Type="http://schemas.openxmlformats.org/officeDocument/2006/relationships/image" Target="../media/image127.png"/><Relationship Id="rId14" Type="http://schemas.openxmlformats.org/officeDocument/2006/relationships/image" Target="../media/image103.png"/><Relationship Id="rId5" Type="http://schemas.openxmlformats.org/officeDocument/2006/relationships/image" Target="../media/image137.png"/><Relationship Id="rId6" Type="http://schemas.openxmlformats.org/officeDocument/2006/relationships/image" Target="../media/image130.png"/><Relationship Id="rId7" Type="http://schemas.openxmlformats.org/officeDocument/2006/relationships/image" Target="../media/image124.png"/><Relationship Id="rId8" Type="http://schemas.openxmlformats.org/officeDocument/2006/relationships/image" Target="../media/image136.png"/></Relationships>
</file>

<file path=ppt/slides/_rels/slide87.xml.rels><?xml version="1.0" encoding="UTF-8" standalone="yes"?><Relationships xmlns="http://schemas.openxmlformats.org/package/2006/relationships"><Relationship Id="rId11" Type="http://schemas.openxmlformats.org/officeDocument/2006/relationships/slide" Target="/ppt/slides/slide86.xml"/><Relationship Id="rId10" Type="http://schemas.openxmlformats.org/officeDocument/2006/relationships/image" Target="../media/image92.jpg"/><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32.jpg"/><Relationship Id="rId4" Type="http://schemas.openxmlformats.org/officeDocument/2006/relationships/image" Target="../media/image137.png"/><Relationship Id="rId9" Type="http://schemas.openxmlformats.org/officeDocument/2006/relationships/image" Target="../media/image131.jpg"/><Relationship Id="rId5" Type="http://schemas.openxmlformats.org/officeDocument/2006/relationships/image" Target="../media/image130.png"/><Relationship Id="rId6" Type="http://schemas.openxmlformats.org/officeDocument/2006/relationships/image" Target="../media/image124.png"/><Relationship Id="rId7" Type="http://schemas.openxmlformats.org/officeDocument/2006/relationships/image" Target="../media/image136.png"/><Relationship Id="rId8" Type="http://schemas.openxmlformats.org/officeDocument/2006/relationships/image" Target="../media/image127.png"/></Relationships>
</file>

<file path=ppt/slides/_rels/slide88.xml.rels><?xml version="1.0" encoding="UTF-8" standalone="yes"?><Relationships xmlns="http://schemas.openxmlformats.org/package/2006/relationships"><Relationship Id="rId11" Type="http://schemas.openxmlformats.org/officeDocument/2006/relationships/image" Target="../media/image92.jpg"/><Relationship Id="rId10" Type="http://schemas.openxmlformats.org/officeDocument/2006/relationships/slide" Target="/ppt/slides/slide86.xml"/><Relationship Id="rId12" Type="http://schemas.openxmlformats.org/officeDocument/2006/relationships/slide" Target="/ppt/slides/slide76.xml"/><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32.jpg"/><Relationship Id="rId4" Type="http://schemas.openxmlformats.org/officeDocument/2006/relationships/image" Target="../media/image137.png"/><Relationship Id="rId9" Type="http://schemas.openxmlformats.org/officeDocument/2006/relationships/image" Target="../media/image131.jpg"/><Relationship Id="rId5" Type="http://schemas.openxmlformats.org/officeDocument/2006/relationships/image" Target="../media/image130.png"/><Relationship Id="rId6" Type="http://schemas.openxmlformats.org/officeDocument/2006/relationships/image" Target="../media/image124.png"/><Relationship Id="rId7" Type="http://schemas.openxmlformats.org/officeDocument/2006/relationships/image" Target="../media/image136.png"/><Relationship Id="rId8" Type="http://schemas.openxmlformats.org/officeDocument/2006/relationships/image" Target="../media/image127.png"/></Relationships>
</file>

<file path=ppt/slides/_rels/slide89.xml.rels><?xml version="1.0" encoding="UTF-8" standalone="yes"?><Relationships xmlns="http://schemas.openxmlformats.org/package/2006/relationships"><Relationship Id="rId20" Type="http://schemas.openxmlformats.org/officeDocument/2006/relationships/image" Target="../media/image155.jpg"/><Relationship Id="rId11" Type="http://schemas.openxmlformats.org/officeDocument/2006/relationships/slide" Target="/ppt/slides/slide90.xml"/><Relationship Id="rId22" Type="http://schemas.openxmlformats.org/officeDocument/2006/relationships/image" Target="../media/image103.png"/><Relationship Id="rId10" Type="http://schemas.openxmlformats.org/officeDocument/2006/relationships/image" Target="../media/image146.png"/><Relationship Id="rId21" Type="http://schemas.openxmlformats.org/officeDocument/2006/relationships/slide" Target="/ppt/slides/slide99.xml"/><Relationship Id="rId13" Type="http://schemas.openxmlformats.org/officeDocument/2006/relationships/slide" Target="/ppt/slides/slide90.xml"/><Relationship Id="rId12" Type="http://schemas.openxmlformats.org/officeDocument/2006/relationships/image" Target="../media/image150.jpg"/><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slide" Target="/ppt/slides/slide90.xml"/><Relationship Id="rId4" Type="http://schemas.openxmlformats.org/officeDocument/2006/relationships/image" Target="../media/image104.jpg"/><Relationship Id="rId9" Type="http://schemas.openxmlformats.org/officeDocument/2006/relationships/slide" Target="/ppt/slides/slide90.xml"/><Relationship Id="rId15" Type="http://schemas.openxmlformats.org/officeDocument/2006/relationships/slide" Target="/ppt/slides/slide90.xml"/><Relationship Id="rId14" Type="http://schemas.openxmlformats.org/officeDocument/2006/relationships/image" Target="../media/image158.jpg"/><Relationship Id="rId17" Type="http://schemas.openxmlformats.org/officeDocument/2006/relationships/slide" Target="/ppt/slides/slide90.xml"/><Relationship Id="rId16" Type="http://schemas.openxmlformats.org/officeDocument/2006/relationships/image" Target="../media/image148.jpg"/><Relationship Id="rId5" Type="http://schemas.openxmlformats.org/officeDocument/2006/relationships/slide" Target="/ppt/slides/slide90.xml"/><Relationship Id="rId19" Type="http://schemas.openxmlformats.org/officeDocument/2006/relationships/slide" Target="/ppt/slides/slide91.xml"/><Relationship Id="rId6" Type="http://schemas.openxmlformats.org/officeDocument/2006/relationships/image" Target="../media/image152.png"/><Relationship Id="rId18" Type="http://schemas.openxmlformats.org/officeDocument/2006/relationships/image" Target="../media/image147.jpg"/><Relationship Id="rId7" Type="http://schemas.openxmlformats.org/officeDocument/2006/relationships/slide" Target="/ppt/slides/slide90.xml"/><Relationship Id="rId8" Type="http://schemas.openxmlformats.org/officeDocument/2006/relationships/image" Target="../media/image145.png"/></Relationships>
</file>

<file path=ppt/slides/_rels/slide9.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image" Target="../media/image6.jpg"/><Relationship Id="rId13" Type="http://schemas.openxmlformats.org/officeDocument/2006/relationships/image" Target="../media/image9.jpg"/><Relationship Id="rId12"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slide" Target="/ppt/slides/slide10.xml"/><Relationship Id="rId9" Type="http://schemas.openxmlformats.org/officeDocument/2006/relationships/slide" Target="/ppt/slides/slide15.xml"/><Relationship Id="rId15" Type="http://schemas.openxmlformats.org/officeDocument/2006/relationships/image" Target="../media/image8.png"/><Relationship Id="rId14" Type="http://schemas.openxmlformats.org/officeDocument/2006/relationships/slide" Target="/ppt/slides/slide19.xml"/><Relationship Id="rId5" Type="http://schemas.openxmlformats.org/officeDocument/2006/relationships/image" Target="../media/image4.png"/><Relationship Id="rId6" Type="http://schemas.openxmlformats.org/officeDocument/2006/relationships/slide" Target="/ppt/slides/slide15.xml"/><Relationship Id="rId7" Type="http://schemas.openxmlformats.org/officeDocument/2006/relationships/slide" Target="/ppt/slides/slide15.xml"/><Relationship Id="rId8" Type="http://schemas.openxmlformats.org/officeDocument/2006/relationships/slide" Target="/ppt/slides/slide15.xml"/></Relationships>
</file>

<file path=ppt/slides/_rels/slide90.xml.rels><?xml version="1.0" encoding="UTF-8" standalone="yes"?><Relationships xmlns="http://schemas.openxmlformats.org/package/2006/relationships"><Relationship Id="rId11" Type="http://schemas.openxmlformats.org/officeDocument/2006/relationships/image" Target="../media/image155.jpg"/><Relationship Id="rId10" Type="http://schemas.openxmlformats.org/officeDocument/2006/relationships/image" Target="../media/image147.jpg"/><Relationship Id="rId13" Type="http://schemas.openxmlformats.org/officeDocument/2006/relationships/slide" Target="/ppt/slides/slide89.xml"/><Relationship Id="rId12" Type="http://schemas.openxmlformats.org/officeDocument/2006/relationships/image" Target="../media/image92.jpg"/><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4.jpg"/><Relationship Id="rId4" Type="http://schemas.openxmlformats.org/officeDocument/2006/relationships/image" Target="../media/image152.png"/><Relationship Id="rId9" Type="http://schemas.openxmlformats.org/officeDocument/2006/relationships/image" Target="../media/image148.jp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50.jpg"/><Relationship Id="rId8" Type="http://schemas.openxmlformats.org/officeDocument/2006/relationships/image" Target="../media/image158.jpg"/></Relationships>
</file>

<file path=ppt/slides/_rels/slide91.xml.rels><?xml version="1.0" encoding="UTF-8" standalone="yes"?><Relationships xmlns="http://schemas.openxmlformats.org/package/2006/relationships"><Relationship Id="rId11" Type="http://schemas.openxmlformats.org/officeDocument/2006/relationships/image" Target="../media/image155.jpg"/><Relationship Id="rId10" Type="http://schemas.openxmlformats.org/officeDocument/2006/relationships/image" Target="../media/image147.jpg"/><Relationship Id="rId13" Type="http://schemas.openxmlformats.org/officeDocument/2006/relationships/slide" Target="/ppt/slides/slide76.xml"/><Relationship Id="rId12" Type="http://schemas.openxmlformats.org/officeDocument/2006/relationships/image" Target="../media/image92.jpg"/><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4.jpg"/><Relationship Id="rId4" Type="http://schemas.openxmlformats.org/officeDocument/2006/relationships/image" Target="../media/image152.png"/><Relationship Id="rId9" Type="http://schemas.openxmlformats.org/officeDocument/2006/relationships/image" Target="../media/image148.jp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50.jpg"/><Relationship Id="rId8" Type="http://schemas.openxmlformats.org/officeDocument/2006/relationships/image" Target="../media/image158.jpg"/></Relationships>
</file>

<file path=ppt/slides/_rels/slide92.xml.rels><?xml version="1.0" encoding="UTF-8" standalone="yes"?><Relationships xmlns="http://schemas.openxmlformats.org/package/2006/relationships"><Relationship Id="rId20" Type="http://schemas.openxmlformats.org/officeDocument/2006/relationships/slide" Target="/ppt/slides/slide93.xml"/><Relationship Id="rId22" Type="http://schemas.openxmlformats.org/officeDocument/2006/relationships/slide" Target="/ppt/slides/slide93.xml"/><Relationship Id="rId21" Type="http://schemas.openxmlformats.org/officeDocument/2006/relationships/slide" Target="/ppt/slides/slide93.xml"/><Relationship Id="rId24" Type="http://schemas.openxmlformats.org/officeDocument/2006/relationships/slide" Target="/ppt/slides/slide93.xml"/><Relationship Id="rId23" Type="http://schemas.openxmlformats.org/officeDocument/2006/relationships/slide" Target="/ppt/slides/slide93.xml"/><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04.jpg"/><Relationship Id="rId4" Type="http://schemas.openxmlformats.org/officeDocument/2006/relationships/slide" Target="/ppt/slides/slide99.xml"/><Relationship Id="rId9" Type="http://schemas.openxmlformats.org/officeDocument/2006/relationships/image" Target="../media/image161.png"/><Relationship Id="rId25" Type="http://schemas.openxmlformats.org/officeDocument/2006/relationships/slide" Target="/ppt/slides/slide95.xml"/><Relationship Id="rId5" Type="http://schemas.openxmlformats.org/officeDocument/2006/relationships/image" Target="../media/image103.png"/><Relationship Id="rId6" Type="http://schemas.openxmlformats.org/officeDocument/2006/relationships/slide" Target="/ppt/slides/slide94.xml"/><Relationship Id="rId7" Type="http://schemas.openxmlformats.org/officeDocument/2006/relationships/image" Target="../media/image167.png"/><Relationship Id="rId8" Type="http://schemas.openxmlformats.org/officeDocument/2006/relationships/slide" Target="/ppt/slides/slide95.xml"/><Relationship Id="rId11" Type="http://schemas.openxmlformats.org/officeDocument/2006/relationships/image" Target="../media/image173.png"/><Relationship Id="rId10" Type="http://schemas.openxmlformats.org/officeDocument/2006/relationships/slide" Target="/ppt/slides/slide93.xml"/><Relationship Id="rId13" Type="http://schemas.openxmlformats.org/officeDocument/2006/relationships/image" Target="../media/image170.png"/><Relationship Id="rId12" Type="http://schemas.openxmlformats.org/officeDocument/2006/relationships/slide" Target="/ppt/slides/slide93.xml"/><Relationship Id="rId15" Type="http://schemas.openxmlformats.org/officeDocument/2006/relationships/image" Target="../media/image159.png"/><Relationship Id="rId14" Type="http://schemas.openxmlformats.org/officeDocument/2006/relationships/slide" Target="/ppt/slides/slide93.xml"/><Relationship Id="rId17" Type="http://schemas.openxmlformats.org/officeDocument/2006/relationships/image" Target="../media/image171.png"/><Relationship Id="rId16" Type="http://schemas.openxmlformats.org/officeDocument/2006/relationships/slide" Target="/ppt/slides/slide93.xml"/><Relationship Id="rId19" Type="http://schemas.openxmlformats.org/officeDocument/2006/relationships/image" Target="../media/image174.png"/><Relationship Id="rId18" Type="http://schemas.openxmlformats.org/officeDocument/2006/relationships/slide" Target="/ppt/slides/slide9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04.jpg"/><Relationship Id="rId4" Type="http://schemas.openxmlformats.org/officeDocument/2006/relationships/image" Target="../media/image170.png"/><Relationship Id="rId9"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71.png"/><Relationship Id="rId7" Type="http://schemas.openxmlformats.org/officeDocument/2006/relationships/image" Target="../media/image174.png"/><Relationship Id="rId8" Type="http://schemas.openxmlformats.org/officeDocument/2006/relationships/image" Target="../media/image173.png"/><Relationship Id="rId11" Type="http://schemas.openxmlformats.org/officeDocument/2006/relationships/image" Target="../media/image92.jpg"/><Relationship Id="rId10" Type="http://schemas.openxmlformats.org/officeDocument/2006/relationships/image" Target="../media/image161.png"/><Relationship Id="rId12" Type="http://schemas.openxmlformats.org/officeDocument/2006/relationships/slide" Target="/ppt/slides/slide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04.jpg"/><Relationship Id="rId4" Type="http://schemas.openxmlformats.org/officeDocument/2006/relationships/image" Target="../media/image170.png"/><Relationship Id="rId9"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71.png"/><Relationship Id="rId7" Type="http://schemas.openxmlformats.org/officeDocument/2006/relationships/image" Target="../media/image174.png"/><Relationship Id="rId8" Type="http://schemas.openxmlformats.org/officeDocument/2006/relationships/image" Target="../media/image173.png"/><Relationship Id="rId11" Type="http://schemas.openxmlformats.org/officeDocument/2006/relationships/image" Target="../media/image92.jpg"/><Relationship Id="rId10" Type="http://schemas.openxmlformats.org/officeDocument/2006/relationships/image" Target="../media/image161.png"/><Relationship Id="rId12" Type="http://schemas.openxmlformats.org/officeDocument/2006/relationships/slide" Target="/ppt/slid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104.jpg"/><Relationship Id="rId4" Type="http://schemas.openxmlformats.org/officeDocument/2006/relationships/image" Target="../media/image170.png"/><Relationship Id="rId9"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71.png"/><Relationship Id="rId7" Type="http://schemas.openxmlformats.org/officeDocument/2006/relationships/image" Target="../media/image174.png"/><Relationship Id="rId8" Type="http://schemas.openxmlformats.org/officeDocument/2006/relationships/image" Target="../media/image173.png"/><Relationship Id="rId11" Type="http://schemas.openxmlformats.org/officeDocument/2006/relationships/image" Target="../media/image92.jpg"/><Relationship Id="rId10" Type="http://schemas.openxmlformats.org/officeDocument/2006/relationships/image" Target="../media/image161.png"/><Relationship Id="rId13" Type="http://schemas.openxmlformats.org/officeDocument/2006/relationships/slide" Target="/ppt/slides/slide96.xml"/><Relationship Id="rId12" Type="http://schemas.openxmlformats.org/officeDocument/2006/relationships/image" Target="../media/image18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04.jpg"/><Relationship Id="rId4" Type="http://schemas.openxmlformats.org/officeDocument/2006/relationships/slide" Target="/ppt/slides/slide99.xml"/><Relationship Id="rId9" Type="http://schemas.openxmlformats.org/officeDocument/2006/relationships/image" Target="../media/image174.png"/><Relationship Id="rId5" Type="http://schemas.openxmlformats.org/officeDocument/2006/relationships/image" Target="../media/image103.png"/><Relationship Id="rId6" Type="http://schemas.openxmlformats.org/officeDocument/2006/relationships/image" Target="../media/image170.png"/><Relationship Id="rId7" Type="http://schemas.openxmlformats.org/officeDocument/2006/relationships/image" Target="../media/image159.png"/><Relationship Id="rId8" Type="http://schemas.openxmlformats.org/officeDocument/2006/relationships/image" Target="../media/image171.png"/><Relationship Id="rId11" Type="http://schemas.openxmlformats.org/officeDocument/2006/relationships/slide" Target="/ppt/slides/slide97.xml"/><Relationship Id="rId10" Type="http://schemas.openxmlformats.org/officeDocument/2006/relationships/image" Target="../media/image173.png"/><Relationship Id="rId13" Type="http://schemas.openxmlformats.org/officeDocument/2006/relationships/slide" Target="/ppt/slides/slide97.xml"/><Relationship Id="rId12" Type="http://schemas.openxmlformats.org/officeDocument/2006/relationships/image" Target="../media/image167.png"/><Relationship Id="rId14" Type="http://schemas.openxmlformats.org/officeDocument/2006/relationships/image" Target="../media/image1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7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04.jpg"/><Relationship Id="rId4" Type="http://schemas.openxmlformats.org/officeDocument/2006/relationships/image" Target="../media/image170.png"/><Relationship Id="rId9" Type="http://schemas.openxmlformats.org/officeDocument/2006/relationships/image" Target="../media/image167.png"/><Relationship Id="rId5" Type="http://schemas.openxmlformats.org/officeDocument/2006/relationships/image" Target="../media/image159.png"/><Relationship Id="rId6" Type="http://schemas.openxmlformats.org/officeDocument/2006/relationships/image" Target="../media/image171.png"/><Relationship Id="rId7" Type="http://schemas.openxmlformats.org/officeDocument/2006/relationships/image" Target="../media/image174.png"/><Relationship Id="rId8" Type="http://schemas.openxmlformats.org/officeDocument/2006/relationships/image" Target="../media/image173.png"/><Relationship Id="rId11" Type="http://schemas.openxmlformats.org/officeDocument/2006/relationships/image" Target="../media/image92.jpg"/><Relationship Id="rId10" Type="http://schemas.openxmlformats.org/officeDocument/2006/relationships/image" Target="../media/image161.png"/><Relationship Id="rId13" Type="http://schemas.openxmlformats.org/officeDocument/2006/relationships/slide" Target="/ppt/slides/slide76.xml"/><Relationship Id="rId12" Type="http://schemas.openxmlformats.org/officeDocument/2006/relationships/image" Target="../media/image17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2.jpg"/><Relationship Id="rId4" Type="http://schemas.openxmlformats.org/officeDocument/2006/relationships/image" Target="../media/image183.png"/><Relationship Id="rId5" Type="http://schemas.openxmlformats.org/officeDocument/2006/relationships/slide" Target="/ppt/slides/slide7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
          <p:cNvSpPr txBox="1"/>
          <p:nvPr>
            <p:ph type="ctr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1" algn="ctr">
              <a:lnSpc>
                <a:spcPct val="90000"/>
              </a:lnSpc>
              <a:spcBef>
                <a:spcPts val="0"/>
              </a:spcBef>
              <a:spcAft>
                <a:spcPts val="0"/>
              </a:spcAft>
              <a:buClr>
                <a:schemeClr val="dk1"/>
              </a:buClr>
              <a:buSzPts val="5400"/>
              <a:buFont typeface="Calibri"/>
              <a:buNone/>
            </a:pPr>
            <a:r>
              <a:rPr lang="iw-IL" sz="5400">
                <a:latin typeface="Calibri"/>
                <a:ea typeface="Calibri"/>
                <a:cs typeface="Calibri"/>
                <a:sym typeface="Calibri"/>
              </a:rPr>
              <a:t>לומדה- </a:t>
            </a:r>
            <a:br>
              <a:rPr lang="iw-IL" sz="5400">
                <a:latin typeface="Calibri"/>
                <a:ea typeface="Calibri"/>
                <a:cs typeface="Calibri"/>
                <a:sym typeface="Calibri"/>
              </a:rPr>
            </a:br>
            <a:r>
              <a:rPr lang="iw-IL" sz="5400">
                <a:latin typeface="Calibri"/>
                <a:ea typeface="Calibri"/>
                <a:cs typeface="Calibri"/>
                <a:sym typeface="Calibri"/>
              </a:rPr>
              <a:t>יום סידורים</a:t>
            </a:r>
            <a:endParaRPr sz="5400">
              <a:latin typeface="Calibri"/>
              <a:ea typeface="Calibri"/>
              <a:cs typeface="Calibri"/>
              <a:sym typeface="Calibri"/>
            </a:endParaRPr>
          </a:p>
        </p:txBody>
      </p:sp>
      <p:sp>
        <p:nvSpPr>
          <p:cNvPr id="177" name="Google Shape;177;p1"/>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8" name="Google Shape;178;p1"/>
          <p:cNvSpPr txBox="1"/>
          <p:nvPr/>
        </p:nvSpPr>
        <p:spPr>
          <a:xfrm>
            <a:off x="640080" y="2872899"/>
            <a:ext cx="4243589" cy="3320668"/>
          </a:xfrm>
          <a:prstGeom prst="rect">
            <a:avLst/>
          </a:prstGeom>
          <a:noFill/>
          <a:ln>
            <a:noFill/>
          </a:ln>
        </p:spPr>
        <p:txBody>
          <a:bodyPr anchorCtr="0" anchor="t" bIns="45700" lIns="91425" spcFirstLastPara="1" rIns="91425" wrap="square" tIns="45700">
            <a:normAutofit fontScale="92500" lnSpcReduction="10000"/>
          </a:bodyPr>
          <a:lstStyle/>
          <a:p>
            <a:pPr indent="0" lvl="0" marL="0" marR="0" rtl="1" algn="ctr">
              <a:lnSpc>
                <a:spcPct val="120000"/>
              </a:lnSpc>
              <a:spcBef>
                <a:spcPts val="0"/>
              </a:spcBef>
              <a:spcAft>
                <a:spcPts val="0"/>
              </a:spcAft>
              <a:buNone/>
            </a:pPr>
            <a:r>
              <a:rPr b="1" i="0" lang="iw-IL" sz="2400" u="none" cap="none" strike="noStrike">
                <a:solidFill>
                  <a:schemeClr val="dk1"/>
                </a:solidFill>
                <a:latin typeface="Calibri"/>
                <a:ea typeface="Calibri"/>
                <a:cs typeface="Calibri"/>
                <a:sym typeface="Calibri"/>
              </a:rPr>
              <a:t>מרצה: </a:t>
            </a:r>
            <a:r>
              <a:rPr b="0" i="0" lang="iw-IL" sz="2400" u="none" cap="none" strike="noStrike">
                <a:solidFill>
                  <a:schemeClr val="dk1"/>
                </a:solidFill>
                <a:latin typeface="Calibri"/>
                <a:ea typeface="Calibri"/>
                <a:cs typeface="Calibri"/>
                <a:sym typeface="Calibri"/>
              </a:rPr>
              <a:t>ד"ר מיכל הוכהויזר</a:t>
            </a:r>
            <a:endParaRPr b="0" i="0" sz="2400" u="none" cap="none" strike="noStrike">
              <a:solidFill>
                <a:schemeClr val="dk1"/>
              </a:solidFill>
              <a:latin typeface="Calibri"/>
              <a:ea typeface="Calibri"/>
              <a:cs typeface="Calibri"/>
              <a:sym typeface="Calibri"/>
            </a:endParaRPr>
          </a:p>
          <a:p>
            <a:pPr indent="0" lvl="0" marL="0" marR="0" rtl="1" algn="ctr">
              <a:lnSpc>
                <a:spcPct val="120000"/>
              </a:lnSpc>
              <a:spcBef>
                <a:spcPts val="600"/>
              </a:spcBef>
              <a:spcAft>
                <a:spcPts val="0"/>
              </a:spcAft>
              <a:buNone/>
            </a:pPr>
            <a:r>
              <a:rPr b="1" i="0" lang="iw-IL" sz="2400" u="none" cap="none" strike="noStrike">
                <a:solidFill>
                  <a:schemeClr val="dk1"/>
                </a:solidFill>
                <a:latin typeface="Calibri"/>
                <a:ea typeface="Calibri"/>
                <a:cs typeface="Calibri"/>
                <a:sym typeface="Calibri"/>
              </a:rPr>
              <a:t>קורס: </a:t>
            </a:r>
            <a:r>
              <a:rPr b="0" i="0" lang="iw-IL" sz="2400" u="none" cap="none" strike="noStrike">
                <a:solidFill>
                  <a:schemeClr val="dk1"/>
                </a:solidFill>
                <a:latin typeface="Calibri"/>
                <a:ea typeface="Calibri"/>
                <a:cs typeface="Calibri"/>
                <a:sym typeface="Calibri"/>
              </a:rPr>
              <a:t>יישומי טכנולוגיה לריפוי בעיסוק- סמסטר ב'- תשפ"ב</a:t>
            </a:r>
            <a:endParaRPr/>
          </a:p>
          <a:p>
            <a:pPr indent="0" lvl="0" marL="0" marR="0" rtl="1" algn="ctr">
              <a:lnSpc>
                <a:spcPct val="120000"/>
              </a:lnSpc>
              <a:spcBef>
                <a:spcPts val="60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1" algn="ctr">
              <a:lnSpc>
                <a:spcPct val="120000"/>
              </a:lnSpc>
              <a:spcBef>
                <a:spcPts val="600"/>
              </a:spcBef>
              <a:spcAft>
                <a:spcPts val="0"/>
              </a:spcAft>
              <a:buNone/>
            </a:pPr>
            <a:r>
              <a:rPr b="1" i="0" lang="iw-IL" sz="2400" u="none" cap="none" strike="noStrike">
                <a:solidFill>
                  <a:schemeClr val="dk1"/>
                </a:solidFill>
                <a:latin typeface="Calibri"/>
                <a:ea typeface="Calibri"/>
                <a:cs typeface="Calibri"/>
                <a:sym typeface="Calibri"/>
              </a:rPr>
              <a:t>מגישות</a:t>
            </a:r>
            <a:r>
              <a:rPr b="0" i="0" lang="iw-IL" sz="2400" u="none" cap="none" strike="noStrike">
                <a:solidFill>
                  <a:schemeClr val="dk1"/>
                </a:solidFill>
                <a:latin typeface="Calibri"/>
                <a:ea typeface="Calibri"/>
                <a:cs typeface="Calibri"/>
                <a:sym typeface="Calibri"/>
              </a:rPr>
              <a:t>: שני עמר 318475670</a:t>
            </a:r>
            <a:endParaRPr b="0" i="0" sz="2400" u="none" cap="none" strike="noStrike">
              <a:solidFill>
                <a:schemeClr val="dk1"/>
              </a:solidFill>
              <a:latin typeface="Calibri"/>
              <a:ea typeface="Calibri"/>
              <a:cs typeface="Calibri"/>
              <a:sym typeface="Calibri"/>
            </a:endParaRPr>
          </a:p>
          <a:p>
            <a:pPr indent="0" lvl="0" marL="0" marR="0" rtl="1" algn="ctr">
              <a:lnSpc>
                <a:spcPct val="120000"/>
              </a:lnSpc>
              <a:spcBef>
                <a:spcPts val="600"/>
              </a:spcBef>
              <a:spcAft>
                <a:spcPts val="0"/>
              </a:spcAft>
              <a:buNone/>
            </a:pPr>
            <a:r>
              <a:rPr b="0" i="0" lang="iw-IL" sz="2400" u="none" cap="none" strike="noStrike">
                <a:solidFill>
                  <a:schemeClr val="dk1"/>
                </a:solidFill>
                <a:latin typeface="Calibri"/>
                <a:ea typeface="Calibri"/>
                <a:cs typeface="Calibri"/>
                <a:sym typeface="Calibri"/>
              </a:rPr>
              <a:t>בר אמינוף318232360 </a:t>
            </a:r>
            <a:endParaRPr/>
          </a:p>
          <a:p>
            <a:pPr indent="0" lvl="0" marL="0" marR="0" rtl="1" algn="ctr">
              <a:lnSpc>
                <a:spcPct val="120000"/>
              </a:lnSpc>
              <a:spcBef>
                <a:spcPts val="600"/>
              </a:spcBef>
              <a:spcAft>
                <a:spcPts val="0"/>
              </a:spcAft>
              <a:buNone/>
            </a:pPr>
            <a:r>
              <a:rPr b="0" i="0" lang="iw-IL" sz="2400" u="none" cap="none" strike="noStrike">
                <a:solidFill>
                  <a:schemeClr val="dk1"/>
                </a:solidFill>
                <a:latin typeface="Calibri"/>
                <a:ea typeface="Calibri"/>
                <a:cs typeface="Calibri"/>
                <a:sym typeface="Calibri"/>
              </a:rPr>
              <a:t>תמרה שפיצר- גמרא 204799985</a:t>
            </a:r>
            <a:endParaRPr/>
          </a:p>
          <a:p>
            <a:pPr indent="0" lvl="0" marL="0" marR="0" rtl="1" algn="ctr">
              <a:lnSpc>
                <a:spcPct val="160000"/>
              </a:lnSpc>
              <a:spcBef>
                <a:spcPts val="600"/>
              </a:spcBef>
              <a:spcAft>
                <a:spcPts val="0"/>
              </a:spcAft>
              <a:buNone/>
            </a:pPr>
            <a:r>
              <a:t/>
            </a:r>
            <a:endParaRPr b="0" i="0" sz="2400" u="none" cap="none" strike="noStrike">
              <a:solidFill>
                <a:schemeClr val="dk1"/>
              </a:solidFill>
              <a:latin typeface="Calibri"/>
              <a:ea typeface="Calibri"/>
              <a:cs typeface="Calibri"/>
              <a:sym typeface="Calibri"/>
            </a:endParaRPr>
          </a:p>
        </p:txBody>
      </p:sp>
      <p:pic>
        <p:nvPicPr>
          <p:cNvPr id="179" name="Google Shape;179;p1"/>
          <p:cNvPicPr preferRelativeResize="0"/>
          <p:nvPr/>
        </p:nvPicPr>
        <p:blipFill rotWithShape="1">
          <a:blip r:embed="rId3">
            <a:alphaModFix/>
          </a:blip>
          <a:srcRect b="1" l="8736" r="12527" t="0"/>
          <a:stretch/>
        </p:blipFill>
        <p:spPr>
          <a:xfrm>
            <a:off x="5313225"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pic>
        <p:nvPicPr>
          <p:cNvPr descr="תמונה שמכילה טקסט&#10;&#10;התיאור נוצר באופן אוטומטי" id="180" name="Google Shape;180;p1"/>
          <p:cNvPicPr preferRelativeResize="0"/>
          <p:nvPr/>
        </p:nvPicPr>
        <p:blipFill rotWithShape="1">
          <a:blip r:embed="rId4">
            <a:alphaModFix/>
          </a:blip>
          <a:srcRect b="0" l="0" r="0" t="0"/>
          <a:stretch/>
        </p:blipFill>
        <p:spPr>
          <a:xfrm>
            <a:off x="3922007" y="-1284"/>
            <a:ext cx="2174875" cy="904875"/>
          </a:xfrm>
          <a:prstGeom prst="rect">
            <a:avLst/>
          </a:prstGeom>
          <a:noFill/>
          <a:ln>
            <a:noFill/>
          </a:ln>
        </p:spPr>
      </p:pic>
      <p:sp>
        <p:nvSpPr>
          <p:cNvPr id="181" name="Google Shape;181;p1">
            <a:hlinkClick action="ppaction://hlinksldjump" r:id="rId5"/>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10"/>
          <p:cNvGrpSpPr/>
          <p:nvPr/>
        </p:nvGrpSpPr>
        <p:grpSpPr>
          <a:xfrm>
            <a:off x="1716258" y="196948"/>
            <a:ext cx="9467558" cy="6661052"/>
            <a:chOff x="1716258" y="196948"/>
            <a:chExt cx="9467558" cy="6661052"/>
          </a:xfrm>
        </p:grpSpPr>
        <p:sp>
          <p:nvSpPr>
            <p:cNvPr id="262" name="Google Shape;262;p10"/>
            <p:cNvSpPr/>
            <p:nvPr/>
          </p:nvSpPr>
          <p:spPr>
            <a:xfrm>
              <a:off x="1716258" y="196948"/>
              <a:ext cx="9467557" cy="6661052"/>
            </a:xfrm>
            <a:prstGeom prst="rect">
              <a:avLst/>
            </a:prstGeom>
            <a:solidFill>
              <a:srgbClr val="26262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10"/>
            <p:cNvSpPr/>
            <p:nvPr/>
          </p:nvSpPr>
          <p:spPr>
            <a:xfrm>
              <a:off x="10550770" y="196948"/>
              <a:ext cx="633046" cy="6661052"/>
            </a:xfrm>
            <a:prstGeom prst="rect">
              <a:avLst/>
            </a:prstGeom>
            <a:solidFill>
              <a:srgbClr val="A5A5A5"/>
            </a:solidFill>
            <a:ln cap="flat" cmpd="sng" w="12700">
              <a:solidFill>
                <a:srgbClr val="958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10"/>
            <p:cNvSpPr/>
            <p:nvPr/>
          </p:nvSpPr>
          <p:spPr>
            <a:xfrm>
              <a:off x="1716258" y="196948"/>
              <a:ext cx="633046" cy="6661052"/>
            </a:xfrm>
            <a:prstGeom prst="rect">
              <a:avLst/>
            </a:prstGeom>
            <a:solidFill>
              <a:srgbClr val="A5A5A5"/>
            </a:solidFill>
            <a:ln cap="flat" cmpd="sng" w="12700">
              <a:solidFill>
                <a:srgbClr val="958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10"/>
            <p:cNvSpPr/>
            <p:nvPr/>
          </p:nvSpPr>
          <p:spPr>
            <a:xfrm>
              <a:off x="2700997" y="703386"/>
              <a:ext cx="7498080" cy="5824024"/>
            </a:xfrm>
            <a:prstGeom prst="rect">
              <a:avLst/>
            </a:prstGeom>
            <a:solidFill>
              <a:srgbClr val="71ACD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6" name="Google Shape;266;p10"/>
            <p:cNvSpPr txBox="1"/>
            <p:nvPr/>
          </p:nvSpPr>
          <p:spPr>
            <a:xfrm>
              <a:off x="3404380" y="1588482"/>
              <a:ext cx="6414868" cy="2554545"/>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iw-IL" sz="4000" u="none" cap="none" strike="noStrike">
                  <a:solidFill>
                    <a:schemeClr val="dk1"/>
                  </a:solidFill>
                  <a:latin typeface="Calibri"/>
                  <a:ea typeface="Calibri"/>
                  <a:cs typeface="Calibri"/>
                  <a:sym typeface="Calibri"/>
                </a:rPr>
                <a:t>מתנצלים, ישנה תקלה.</a:t>
              </a:r>
              <a:endParaRPr/>
            </a:p>
            <a:p>
              <a:pPr indent="0" lvl="0" marL="0" marR="0" rtl="1" algn="ctr">
                <a:spcBef>
                  <a:spcPts val="0"/>
                </a:spcBef>
                <a:spcAft>
                  <a:spcPts val="0"/>
                </a:spcAft>
                <a:buNone/>
              </a:pPr>
              <a:r>
                <a:t/>
              </a:r>
              <a:endParaRPr b="0" i="0" sz="40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rPr b="0" i="0" lang="iw-IL" sz="4000" u="none" cap="none" strike="noStrike">
                  <a:solidFill>
                    <a:schemeClr val="dk1"/>
                  </a:solidFill>
                  <a:latin typeface="Calibri"/>
                  <a:ea typeface="Calibri"/>
                  <a:cs typeface="Calibri"/>
                  <a:sym typeface="Calibri"/>
                </a:rPr>
                <a:t>המכונה לא עובדת!</a:t>
              </a:r>
              <a:endParaRPr/>
            </a:p>
            <a:p>
              <a:pPr indent="0" lvl="0" marL="0" marR="0" rtl="1" algn="ctr">
                <a:spcBef>
                  <a:spcPts val="0"/>
                </a:spcBef>
                <a:spcAft>
                  <a:spcPts val="0"/>
                </a:spcAft>
                <a:buNone/>
              </a:pPr>
              <a:r>
                <a:rPr b="0" i="0" lang="iw-IL" sz="4000" u="none" cap="none" strike="noStrike">
                  <a:solidFill>
                    <a:schemeClr val="dk1"/>
                  </a:solidFill>
                  <a:latin typeface="Calibri"/>
                  <a:ea typeface="Calibri"/>
                  <a:cs typeface="Calibri"/>
                  <a:sym typeface="Calibri"/>
                </a:rPr>
                <a:t>כיצד תוכל להוציא מספר תור? </a:t>
              </a:r>
              <a:endParaRPr/>
            </a:p>
          </p:txBody>
        </p:sp>
        <p:pic>
          <p:nvPicPr>
            <p:cNvPr descr="Error 404: ¿Qué es y porqué es importante preservar el contenido digital? –  Muy Interesante" id="267" name="Google Shape;267;p10"/>
            <p:cNvPicPr preferRelativeResize="0"/>
            <p:nvPr/>
          </p:nvPicPr>
          <p:blipFill rotWithShape="1">
            <a:blip r:embed="rId3">
              <a:alphaModFix/>
            </a:blip>
            <a:srcRect b="16113" l="0" r="0" t="14765"/>
            <a:stretch/>
          </p:blipFill>
          <p:spPr>
            <a:xfrm>
              <a:off x="4660947" y="4729433"/>
              <a:ext cx="3901733" cy="1797977"/>
            </a:xfrm>
            <a:prstGeom prst="rect">
              <a:avLst/>
            </a:prstGeom>
            <a:noFill/>
            <a:ln>
              <a:noFill/>
            </a:ln>
          </p:spPr>
        </p:pic>
      </p:grpSp>
      <p:sp>
        <p:nvSpPr>
          <p:cNvPr id="268" name="Google Shape;268;p10">
            <a:hlinkClick action="ppaction://hlinksldjump" r:id="rId4"/>
          </p:cNvPr>
          <p:cNvSpPr/>
          <p:nvPr/>
        </p:nvSpPr>
        <p:spPr>
          <a:xfrm>
            <a:off x="319024" y="5514535"/>
            <a:ext cx="1931807" cy="1153354"/>
          </a:xfrm>
          <a:prstGeom prst="leftArrow">
            <a:avLst>
              <a:gd fmla="val 50000" name="adj1"/>
              <a:gd fmla="val 59758"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dk1"/>
                </a:solidFill>
                <a:latin typeface="Calibri"/>
                <a:ea typeface="Calibri"/>
                <a:cs typeface="Calibri"/>
                <a:sym typeface="Calibri"/>
              </a:rPr>
              <a:t>חזרה למרפאה</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0" name="Shape 1600"/>
        <p:cNvGrpSpPr/>
        <p:nvPr/>
      </p:nvGrpSpPr>
      <p:grpSpPr>
        <a:xfrm>
          <a:off x="0" y="0"/>
          <a:ext cx="0" cy="0"/>
          <a:chOff x="0" y="0"/>
          <a:chExt cx="0" cy="0"/>
        </a:xfrm>
      </p:grpSpPr>
      <p:pic>
        <p:nvPicPr>
          <p:cNvPr descr="שפע יששכר - המחיר זול, הלקוח יקר! - FXP" id="1601" name="Google Shape;1601;p100"/>
          <p:cNvPicPr preferRelativeResize="0"/>
          <p:nvPr/>
        </p:nvPicPr>
        <p:blipFill rotWithShape="1">
          <a:blip r:embed="rId3">
            <a:alphaModFix/>
          </a:blip>
          <a:srcRect b="15064" l="0" r="-1" t="0"/>
          <a:stretch/>
        </p:blipFill>
        <p:spPr>
          <a:xfrm>
            <a:off x="4117521" y="-478"/>
            <a:ext cx="8074479" cy="6857990"/>
          </a:xfrm>
          <a:prstGeom prst="rect">
            <a:avLst/>
          </a:prstGeom>
          <a:noFill/>
          <a:ln>
            <a:noFill/>
          </a:ln>
        </p:spPr>
      </p:pic>
      <p:sp>
        <p:nvSpPr>
          <p:cNvPr id="1602" name="Google Shape;1602;p100"/>
          <p:cNvSpPr/>
          <p:nvPr/>
        </p:nvSpPr>
        <p:spPr>
          <a:xfrm flipH="1" rot="10800000">
            <a:off x="0" y="-478"/>
            <a:ext cx="7859800" cy="6858478"/>
          </a:xfrm>
          <a:custGeom>
            <a:rect b="b" l="l" r="r" t="t"/>
            <a:pathLst>
              <a:path extrusionOk="0" h="6858478" w="7859800">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rgbClr val="262626">
              <a:alpha val="69803"/>
            </a:srgbClr>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3" name="Google Shape;1603;p100"/>
          <p:cNvSpPr/>
          <p:nvPr/>
        </p:nvSpPr>
        <p:spPr>
          <a:xfrm flipH="1" rot="10800000">
            <a:off x="0" y="-478"/>
            <a:ext cx="7431174" cy="6858478"/>
          </a:xfrm>
          <a:custGeom>
            <a:rect b="b" l="l" r="r" t="t"/>
            <a:pathLst>
              <a:path extrusionOk="0" h="6858478" w="7431174">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rgbClr val="262626"/>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4" name="Google Shape;1604;p100"/>
          <p:cNvSpPr txBox="1"/>
          <p:nvPr>
            <p:ph idx="1" type="body"/>
          </p:nvPr>
        </p:nvSpPr>
        <p:spPr>
          <a:xfrm>
            <a:off x="725038" y="1053631"/>
            <a:ext cx="4613633" cy="891902"/>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lt1"/>
              </a:buClr>
              <a:buSzPts val="4400"/>
              <a:buNone/>
            </a:pPr>
            <a:r>
              <a:rPr lang="iw-IL" sz="4400">
                <a:latin typeface="Calibri"/>
                <a:ea typeface="Calibri"/>
                <a:cs typeface="Calibri"/>
                <a:sym typeface="Calibri"/>
              </a:rPr>
              <a:t>השלמת את הקנייה !</a:t>
            </a:r>
            <a:endParaRPr/>
          </a:p>
          <a:p>
            <a:pPr indent="0" lvl="0" marL="0" rtl="1" algn="r">
              <a:lnSpc>
                <a:spcPct val="90000"/>
              </a:lnSpc>
              <a:spcBef>
                <a:spcPts val="1000"/>
              </a:spcBef>
              <a:spcAft>
                <a:spcPts val="0"/>
              </a:spcAft>
              <a:buClr>
                <a:schemeClr val="lt1"/>
              </a:buClr>
              <a:buSzPts val="3600"/>
              <a:buNone/>
            </a:pPr>
            <a:r>
              <a:t/>
            </a:r>
            <a:endParaRPr sz="3600">
              <a:latin typeface="Calibri"/>
              <a:ea typeface="Calibri"/>
              <a:cs typeface="Calibri"/>
              <a:sym typeface="Calibri"/>
            </a:endParaRPr>
          </a:p>
          <a:p>
            <a:pPr indent="0" lvl="0" marL="0" rtl="1" algn="r">
              <a:lnSpc>
                <a:spcPct val="90000"/>
              </a:lnSpc>
              <a:spcBef>
                <a:spcPts val="1000"/>
              </a:spcBef>
              <a:spcAft>
                <a:spcPts val="0"/>
              </a:spcAft>
              <a:buClr>
                <a:schemeClr val="lt1"/>
              </a:buClr>
              <a:buSzPts val="3600"/>
              <a:buNone/>
            </a:pPr>
            <a:r>
              <a:t/>
            </a:r>
            <a:endParaRPr sz="3600">
              <a:latin typeface="Calibri"/>
              <a:ea typeface="Calibri"/>
              <a:cs typeface="Calibri"/>
              <a:sym typeface="Calibri"/>
            </a:endParaRPr>
          </a:p>
        </p:txBody>
      </p:sp>
      <p:sp>
        <p:nvSpPr>
          <p:cNvPr id="1605" name="Google Shape;1605;p100">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
        <p:nvSpPr>
          <p:cNvPr id="1606" name="Google Shape;1606;p100"/>
          <p:cNvSpPr txBox="1"/>
          <p:nvPr/>
        </p:nvSpPr>
        <p:spPr>
          <a:xfrm>
            <a:off x="951971" y="2200102"/>
            <a:ext cx="4462344" cy="646331"/>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Clr>
                <a:schemeClr val="lt1"/>
              </a:buClr>
              <a:buSzPts val="3600"/>
              <a:buFont typeface="Calibri"/>
              <a:buNone/>
            </a:pPr>
            <a:r>
              <a:rPr lang="iw-IL" sz="3600">
                <a:solidFill>
                  <a:schemeClr val="lt1"/>
                </a:solidFill>
                <a:latin typeface="Calibri"/>
                <a:ea typeface="Calibri"/>
                <a:cs typeface="Calibri"/>
                <a:sym typeface="Calibri"/>
              </a:rPr>
              <a:t>תודה שקנית אצלנו בסופר</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0" name="Shape 1610"/>
        <p:cNvGrpSpPr/>
        <p:nvPr/>
      </p:nvGrpSpPr>
      <p:grpSpPr>
        <a:xfrm>
          <a:off x="0" y="0"/>
          <a:ext cx="0" cy="0"/>
          <a:chOff x="0" y="0"/>
          <a:chExt cx="0" cy="0"/>
        </a:xfrm>
      </p:grpSpPr>
      <p:sp>
        <p:nvSpPr>
          <p:cNvPr id="1611" name="Google Shape;1611;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קניות בסופר- סיכום אסטרטגיות אפשריות</a:t>
            </a:r>
            <a:endParaRPr>
              <a:latin typeface="Calibri"/>
              <a:ea typeface="Calibri"/>
              <a:cs typeface="Calibri"/>
              <a:sym typeface="Calibri"/>
            </a:endParaRPr>
          </a:p>
        </p:txBody>
      </p:sp>
      <p:sp>
        <p:nvSpPr>
          <p:cNvPr id="1612" name="Google Shape;1612;p101"/>
          <p:cNvSpPr txBox="1"/>
          <p:nvPr>
            <p:ph idx="1" type="body"/>
          </p:nvPr>
        </p:nvSpPr>
        <p:spPr>
          <a:xfrm>
            <a:off x="838200" y="1345914"/>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מה עזר לך לזכור את כל הפריטים שעליך לקנות?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עברת בין המחלקות לפי סדר מסויים?</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נכנסת לאותה מחלקה כמה פעמים? מדוע?</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אילו היית צריך לבצע משימה זו שוב, מה היית משנה בדרך הביצוע שלך?</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1613" name="Google Shape;1613;p101">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7" name="Shape 1617"/>
        <p:cNvGrpSpPr/>
        <p:nvPr/>
      </p:nvGrpSpPr>
      <p:grpSpPr>
        <a:xfrm>
          <a:off x="0" y="0"/>
          <a:ext cx="0" cy="0"/>
          <a:chOff x="0" y="0"/>
          <a:chExt cx="0" cy="0"/>
        </a:xfrm>
      </p:grpSpPr>
      <p:sp>
        <p:nvSpPr>
          <p:cNvPr id="1618" name="Google Shape;1618;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סיכום אסטרטגיות אפשריות</a:t>
            </a:r>
            <a:endParaRPr>
              <a:latin typeface="Calibri"/>
              <a:ea typeface="Calibri"/>
              <a:cs typeface="Calibri"/>
              <a:sym typeface="Calibri"/>
            </a:endParaRPr>
          </a:p>
        </p:txBody>
      </p:sp>
      <p:sp>
        <p:nvSpPr>
          <p:cNvPr id="1619" name="Google Shape;1619;p102"/>
          <p:cNvSpPr txBox="1"/>
          <p:nvPr>
            <p:ph idx="1" type="body"/>
          </p:nvPr>
        </p:nvSpPr>
        <p:spPr>
          <a:xfrm>
            <a:off x="838200" y="1467835"/>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כתיבת רשימת הקניות.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סדר הפעולות.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חשיבה על רצף השלבים.</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במידה ומשהו משתבש להסתכל מסביב ולראות אם יש משהו שיכול לעזור.</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לפני ביצוע שלב במשימה לעצור ולוודא מה עלי לעשות.</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1620" name="Google Shape;1620;p102">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למפת המשימות</a:t>
            </a:r>
            <a:endParaRPr b="1" sz="20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4" name="Shape 1624"/>
        <p:cNvGrpSpPr/>
        <p:nvPr/>
      </p:nvGrpSpPr>
      <p:grpSpPr>
        <a:xfrm>
          <a:off x="0" y="0"/>
          <a:ext cx="0" cy="0"/>
          <a:chOff x="0" y="0"/>
          <a:chExt cx="0" cy="0"/>
        </a:xfrm>
      </p:grpSpPr>
      <p:sp>
        <p:nvSpPr>
          <p:cNvPr id="1625" name="Google Shape;1625;p103"/>
          <p:cNvSpPr txBox="1"/>
          <p:nvPr>
            <p:ph type="title"/>
          </p:nvPr>
        </p:nvSpPr>
        <p:spPr>
          <a:xfrm>
            <a:off x="838200" y="-138302"/>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סיום לומדה</a:t>
            </a:r>
            <a:endParaRPr>
              <a:latin typeface="Calibri"/>
              <a:ea typeface="Calibri"/>
              <a:cs typeface="Calibri"/>
              <a:sym typeface="Calibri"/>
            </a:endParaRPr>
          </a:p>
        </p:txBody>
      </p:sp>
      <p:sp>
        <p:nvSpPr>
          <p:cNvPr id="1626" name="Google Shape;1626;p103"/>
          <p:cNvSpPr txBox="1"/>
          <p:nvPr>
            <p:ph idx="1" type="body"/>
          </p:nvPr>
        </p:nvSpPr>
        <p:spPr>
          <a:xfrm>
            <a:off x="838200" y="1095668"/>
            <a:ext cx="10515600" cy="5650571"/>
          </a:xfrm>
          <a:prstGeom prst="rect">
            <a:avLst/>
          </a:prstGeom>
          <a:noFill/>
          <a:ln>
            <a:noFill/>
          </a:ln>
        </p:spPr>
        <p:txBody>
          <a:bodyPr anchorCtr="0" anchor="t" bIns="45700" lIns="91425" spcFirstLastPara="1" rIns="91425" wrap="square" tIns="45700">
            <a:normAutofit/>
          </a:bodyPr>
          <a:lstStyle/>
          <a:p>
            <a:pPr indent="0" lvl="0" marL="0" rtl="1" algn="r">
              <a:lnSpc>
                <a:spcPct val="150000"/>
              </a:lnSpc>
              <a:spcBef>
                <a:spcPts val="0"/>
              </a:spcBef>
              <a:spcAft>
                <a:spcPts val="0"/>
              </a:spcAft>
              <a:buClr>
                <a:schemeClr val="dk1"/>
              </a:buClr>
              <a:buSzPts val="3200"/>
              <a:buNone/>
            </a:pPr>
            <a:r>
              <a:rPr lang="iw-IL" sz="3200">
                <a:latin typeface="Calibri"/>
                <a:ea typeface="Calibri"/>
                <a:cs typeface="Calibri"/>
                <a:sym typeface="Calibri"/>
              </a:rPr>
              <a:t>סיימת את יום הסידורים!</a:t>
            </a:r>
            <a:endParaRPr/>
          </a:p>
          <a:p>
            <a:pPr indent="0" lvl="0" marL="0" rtl="1" algn="r">
              <a:lnSpc>
                <a:spcPct val="150000"/>
              </a:lnSpc>
              <a:spcBef>
                <a:spcPts val="1000"/>
              </a:spcBef>
              <a:spcAft>
                <a:spcPts val="0"/>
              </a:spcAft>
              <a:buClr>
                <a:schemeClr val="dk1"/>
              </a:buClr>
              <a:buSzPts val="3200"/>
              <a:buNone/>
            </a:pPr>
            <a:r>
              <a:rPr lang="iw-IL" sz="3200">
                <a:latin typeface="Calibri"/>
                <a:ea typeface="Calibri"/>
                <a:cs typeface="Calibri"/>
                <a:sym typeface="Calibri"/>
              </a:rPr>
              <a:t>בכל משימה פיתחת ולמדת אסטרטגיות אפשריות ללומדה ולחיי היום יום. אנו מקוות שתיישם אותם במהלך המשימות היום יומיות שלך. </a:t>
            </a:r>
            <a:endParaRPr/>
          </a:p>
          <a:p>
            <a:pPr indent="0" lvl="0" marL="0" rtl="1" algn="r">
              <a:lnSpc>
                <a:spcPct val="150000"/>
              </a:lnSpc>
              <a:spcBef>
                <a:spcPts val="1000"/>
              </a:spcBef>
              <a:spcAft>
                <a:spcPts val="0"/>
              </a:spcAft>
              <a:buClr>
                <a:schemeClr val="dk1"/>
              </a:buClr>
              <a:buSzPts val="3200"/>
              <a:buNone/>
            </a:pPr>
            <a:r>
              <a:rPr lang="iw-IL" sz="3200">
                <a:latin typeface="Calibri"/>
                <a:ea typeface="Calibri"/>
                <a:cs typeface="Calibri"/>
                <a:sym typeface="Calibri"/>
              </a:rPr>
              <a:t>תודה שהשתתפת בלומדה זו.</a:t>
            </a:r>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pic>
        <p:nvPicPr>
          <p:cNvPr descr="We say “Thank you“! - Generali Cologne Marathon" id="1627" name="Google Shape;1627;p103"/>
          <p:cNvPicPr preferRelativeResize="0"/>
          <p:nvPr/>
        </p:nvPicPr>
        <p:blipFill rotWithShape="1">
          <a:blip r:embed="rId4">
            <a:alphaModFix/>
          </a:blip>
          <a:srcRect b="10022" l="2509" r="3137" t="11258"/>
          <a:stretch/>
        </p:blipFill>
        <p:spPr>
          <a:xfrm>
            <a:off x="1458930" y="4541178"/>
            <a:ext cx="4325422" cy="156167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descr="מאמרים ומידע מקצועי על שיש וריצוף - שיש שגב" id="1632" name="Google Shape;1632;p104"/>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1633" name="Google Shape;1633;p104"/>
          <p:cNvGrpSpPr/>
          <p:nvPr/>
        </p:nvGrpSpPr>
        <p:grpSpPr>
          <a:xfrm>
            <a:off x="10008546" y="4558916"/>
            <a:ext cx="2038986" cy="1725498"/>
            <a:chOff x="10354653" y="4085080"/>
            <a:chExt cx="2038986" cy="1725498"/>
          </a:xfrm>
        </p:grpSpPr>
        <p:sp>
          <p:nvSpPr>
            <p:cNvPr id="1634" name="Google Shape;1634;p104"/>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35" name="Google Shape;1635;p104"/>
            <p:cNvGrpSpPr/>
            <p:nvPr/>
          </p:nvGrpSpPr>
          <p:grpSpPr>
            <a:xfrm>
              <a:off x="10354653" y="4085080"/>
              <a:ext cx="2038986" cy="1725498"/>
              <a:chOff x="5159403" y="1313166"/>
              <a:chExt cx="3926339" cy="4762500"/>
            </a:xfrm>
          </p:grpSpPr>
          <p:pic>
            <p:nvPicPr>
              <p:cNvPr descr="קומקום Tefal KI730D30 ‏1.7 ‏ליטר טפאל" id="1636" name="Google Shape;1636;p104">
                <a:hlinkClick action="ppaction://hlinksldjump" r:id="rId4"/>
              </p:cNvPr>
              <p:cNvPicPr preferRelativeResize="0"/>
              <p:nvPr/>
            </p:nvPicPr>
            <p:blipFill rotWithShape="1">
              <a:blip r:embed="rId5">
                <a:alphaModFix/>
              </a:blip>
              <a:srcRect b="0" l="0" r="0" t="0"/>
              <a:stretch/>
            </p:blipFill>
            <p:spPr>
              <a:xfrm flipH="1">
                <a:off x="5159403" y="1313166"/>
                <a:ext cx="3926339" cy="4762500"/>
              </a:xfrm>
              <a:prstGeom prst="rect">
                <a:avLst/>
              </a:prstGeom>
              <a:noFill/>
              <a:ln>
                <a:noFill/>
              </a:ln>
            </p:spPr>
          </p:pic>
          <p:sp>
            <p:nvSpPr>
              <p:cNvPr id="1637" name="Google Shape;1637;p104"/>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1638" name="Google Shape;1638;p104">
            <a:hlinkClick action="ppaction://hlinksldjump" r:id="rId6"/>
          </p:cNvPr>
          <p:cNvPicPr preferRelativeResize="0"/>
          <p:nvPr/>
        </p:nvPicPr>
        <p:blipFill rotWithShape="1">
          <a:blip r:embed="rId7">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1639" name="Google Shape;1639;p104">
            <a:hlinkClick action="ppaction://hlinksldjump" r:id="rId8"/>
          </p:cNvPr>
          <p:cNvPicPr preferRelativeResize="0"/>
          <p:nvPr/>
        </p:nvPicPr>
        <p:blipFill rotWithShape="1">
          <a:blip r:embed="rId9">
            <a:alphaModFix/>
          </a:blip>
          <a:srcRect b="0" l="0" r="0" t="0"/>
          <a:stretch/>
        </p:blipFill>
        <p:spPr>
          <a:xfrm>
            <a:off x="6667556" y="5375379"/>
            <a:ext cx="2180683" cy="1226635"/>
          </a:xfrm>
          <a:prstGeom prst="rect">
            <a:avLst/>
          </a:prstGeom>
          <a:noFill/>
          <a:ln>
            <a:noFill/>
          </a:ln>
        </p:spPr>
      </p:pic>
      <p:pic>
        <p:nvPicPr>
          <p:cNvPr descr="ארל גריי&quot; - ספל פורצלן - Provalley" id="1640" name="Google Shape;1640;p104"/>
          <p:cNvPicPr preferRelativeResize="0"/>
          <p:nvPr/>
        </p:nvPicPr>
        <p:blipFill rotWithShape="1">
          <a:blip r:embed="rId10">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1641" name="Google Shape;1641;p104">
            <a:hlinkClick action="ppaction://hlinksldjump" r:id="rId11"/>
          </p:cNvPr>
          <p:cNvPicPr preferRelativeResize="0"/>
          <p:nvPr/>
        </p:nvPicPr>
        <p:blipFill rotWithShape="1">
          <a:blip r:embed="rId12">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1642" name="Google Shape;1642;p104">
            <a:hlinkClick action="ppaction://hlinksldjump" r:id="rId13"/>
          </p:cNvPr>
          <p:cNvPicPr preferRelativeResize="0"/>
          <p:nvPr/>
        </p:nvPicPr>
        <p:blipFill rotWithShape="1">
          <a:blip r:embed="rId14">
            <a:alphaModFix/>
          </a:blip>
          <a:srcRect b="6291" l="27230" r="27001" t="0"/>
          <a:stretch/>
        </p:blipFill>
        <p:spPr>
          <a:xfrm>
            <a:off x="4852799" y="4628586"/>
            <a:ext cx="746752" cy="1528989"/>
          </a:xfrm>
          <a:prstGeom prst="rect">
            <a:avLst/>
          </a:prstGeom>
          <a:noFill/>
          <a:ln>
            <a:noFill/>
          </a:ln>
        </p:spPr>
      </p:pic>
      <p:sp>
        <p:nvSpPr>
          <p:cNvPr id="1643" name="Google Shape;1643;p104"/>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1644" name="Google Shape;1644;p104">
            <a:hlinkClick action="ppaction://hlinksldjump" r:id="rId15"/>
          </p:cNvPr>
          <p:cNvPicPr preferRelativeResize="0"/>
          <p:nvPr/>
        </p:nvPicPr>
        <p:blipFill rotWithShape="1">
          <a:blip r:embed="rId16">
            <a:alphaModFix/>
          </a:blip>
          <a:srcRect b="0" l="0" r="0" t="0"/>
          <a:stretch/>
        </p:blipFill>
        <p:spPr>
          <a:xfrm>
            <a:off x="11155231" y="5828899"/>
            <a:ext cx="911030" cy="911030"/>
          </a:xfrm>
          <a:prstGeom prst="rect">
            <a:avLst/>
          </a:prstGeom>
          <a:noFill/>
          <a:ln>
            <a:noFill/>
          </a:ln>
        </p:spPr>
      </p:pic>
      <p:sp>
        <p:nvSpPr>
          <p:cNvPr id="1645" name="Google Shape;1645;p104"/>
          <p:cNvSpPr/>
          <p:nvPr/>
        </p:nvSpPr>
        <p:spPr>
          <a:xfrm>
            <a:off x="1933391" y="1249014"/>
            <a:ext cx="7626954" cy="5254712"/>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האם אתה בטוח שהכנסת את כל המצרכים?</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p:txBody>
      </p:sp>
      <p:sp>
        <p:nvSpPr>
          <p:cNvPr id="1646" name="Google Shape;1646;p104"/>
          <p:cNvSpPr txBox="1"/>
          <p:nvPr/>
        </p:nvSpPr>
        <p:spPr>
          <a:xfrm>
            <a:off x="1673187" y="2504653"/>
            <a:ext cx="7205410" cy="1569660"/>
          </a:xfrm>
          <a:prstGeom prst="rect">
            <a:avLst/>
          </a:prstGeom>
          <a:noFill/>
          <a:ln>
            <a:noFill/>
          </a:ln>
        </p:spPr>
        <p:txBody>
          <a:bodyPr anchorCtr="0" anchor="t" bIns="45700" lIns="91425" spcFirstLastPara="1" rIns="91425" wrap="square" tIns="45700">
            <a:spAutoFit/>
          </a:bodyPr>
          <a:lstStyle/>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מים חמים</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כפית קפה</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כפית סוכר</a:t>
            </a:r>
            <a:endParaRPr b="1" sz="2400">
              <a:solidFill>
                <a:schemeClr val="dk1"/>
              </a:solidFill>
              <a:latin typeface="Calibri"/>
              <a:ea typeface="Calibri"/>
              <a:cs typeface="Calibri"/>
              <a:sym typeface="Calibri"/>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חלב</a:t>
            </a:r>
            <a:endParaRPr/>
          </a:p>
        </p:txBody>
      </p:sp>
      <p:sp>
        <p:nvSpPr>
          <p:cNvPr id="1647" name="Google Shape;1647;p104">
            <a:hlinkClick action="ppaction://hlinksldjump" r:id="rId17"/>
          </p:cNvPr>
          <p:cNvSpPr/>
          <p:nvPr/>
        </p:nvSpPr>
        <p:spPr>
          <a:xfrm>
            <a:off x="6165434" y="4785077"/>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כן, הכנסתי</a:t>
            </a:r>
            <a:endParaRPr/>
          </a:p>
        </p:txBody>
      </p:sp>
      <p:sp>
        <p:nvSpPr>
          <p:cNvPr id="1648" name="Google Shape;1648;p104">
            <a:hlinkClick action="ppaction://hlinksldjump" r:id="rId18"/>
          </p:cNvPr>
          <p:cNvSpPr/>
          <p:nvPr/>
        </p:nvSpPr>
        <p:spPr>
          <a:xfrm>
            <a:off x="2814595" y="4785109"/>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לא, חזור/חזרי למטבח</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11"/>
          <p:cNvPicPr preferRelativeResize="0"/>
          <p:nvPr/>
        </p:nvPicPr>
        <p:blipFill rotWithShape="1">
          <a:blip r:embed="rId3">
            <a:alphaModFix/>
          </a:blip>
          <a:srcRect b="0" l="0" r="0" t="0"/>
          <a:stretch/>
        </p:blipFill>
        <p:spPr>
          <a:xfrm>
            <a:off x="75392" y="0"/>
            <a:ext cx="12116608" cy="6858000"/>
          </a:xfrm>
          <a:prstGeom prst="rect">
            <a:avLst/>
          </a:prstGeom>
          <a:noFill/>
          <a:ln>
            <a:noFill/>
          </a:ln>
        </p:spPr>
      </p:pic>
      <p:sp>
        <p:nvSpPr>
          <p:cNvPr id="274" name="Google Shape;274;p11"/>
          <p:cNvSpPr/>
          <p:nvPr/>
        </p:nvSpPr>
        <p:spPr>
          <a:xfrm>
            <a:off x="4872568" y="1669937"/>
            <a:ext cx="4543865" cy="1302467"/>
          </a:xfrm>
          <a:prstGeom prst="wedgeEllipseCallout">
            <a:avLst>
              <a:gd fmla="val -31050" name="adj1"/>
              <a:gd fmla="val 91336"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במה אפשר לעזור?</a:t>
            </a:r>
            <a:endParaRPr b="0" i="0" sz="2400" u="none" cap="none" strike="noStrike">
              <a:solidFill>
                <a:schemeClr val="lt1"/>
              </a:solidFill>
              <a:latin typeface="Calibri"/>
              <a:ea typeface="Calibri"/>
              <a:cs typeface="Calibri"/>
              <a:sym typeface="Calibri"/>
            </a:endParaRPr>
          </a:p>
        </p:txBody>
      </p:sp>
      <p:sp>
        <p:nvSpPr>
          <p:cNvPr id="275" name="Google Shape;275;p11">
            <a:hlinkClick action="ppaction://hlinksldjump" r:id="rId4"/>
          </p:cNvPr>
          <p:cNvSpPr/>
          <p:nvPr/>
        </p:nvSpPr>
        <p:spPr>
          <a:xfrm>
            <a:off x="769314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משרד- תור לרופא</a:t>
            </a:r>
            <a:endParaRPr/>
          </a:p>
        </p:txBody>
      </p:sp>
      <p:sp>
        <p:nvSpPr>
          <p:cNvPr id="276" name="Google Shape;276;p11">
            <a:hlinkClick action="ppaction://hlinksldjump" r:id="rId5"/>
          </p:cNvPr>
          <p:cNvSpPr/>
          <p:nvPr/>
        </p:nvSpPr>
        <p:spPr>
          <a:xfrm>
            <a:off x="237980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אחיות</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par>
                          <p:cTn fill="hold">
                            <p:stCondLst>
                              <p:cond delay="500"/>
                            </p:stCondLst>
                            <p:childTnLst>
                              <p:par>
                                <p:cTn fill="hold" nodeType="afterEffect" presetClass="entr" presetID="2" presetSubtype="4">
                                  <p:stCondLst>
                                    <p:cond delay="50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500"/>
                                        <p:tgtEl>
                                          <p:spTgt spid="2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2">
            <a:hlinkClick action="ppaction://hlinksldjump" r:id="rId3"/>
          </p:cNvPr>
          <p:cNvPicPr preferRelativeResize="0"/>
          <p:nvPr/>
        </p:nvPicPr>
        <p:blipFill rotWithShape="1">
          <a:blip r:embed="rId4">
            <a:alphaModFix/>
          </a:blip>
          <a:srcRect b="0" l="0" r="0" t="0"/>
          <a:stretch/>
        </p:blipFill>
        <p:spPr>
          <a:xfrm>
            <a:off x="75392" y="0"/>
            <a:ext cx="12116608" cy="6858000"/>
          </a:xfrm>
          <a:prstGeom prst="rect">
            <a:avLst/>
          </a:prstGeom>
          <a:noFill/>
          <a:ln>
            <a:noFill/>
          </a:ln>
        </p:spPr>
      </p:pic>
      <p:sp>
        <p:nvSpPr>
          <p:cNvPr id="282" name="Google Shape;282;p12"/>
          <p:cNvSpPr/>
          <p:nvPr/>
        </p:nvSpPr>
        <p:spPr>
          <a:xfrm>
            <a:off x="4872568" y="1669937"/>
            <a:ext cx="4543865" cy="1302467"/>
          </a:xfrm>
          <a:prstGeom prst="wedgeEllipseCallout">
            <a:avLst>
              <a:gd fmla="val -31050" name="adj1"/>
              <a:gd fmla="val 91336"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במה אפשר לעזור?</a:t>
            </a:r>
            <a:endParaRPr b="0" i="0" sz="2400" u="none" cap="none" strike="noStrike">
              <a:solidFill>
                <a:schemeClr val="lt1"/>
              </a:solidFill>
              <a:latin typeface="Calibri"/>
              <a:ea typeface="Calibri"/>
              <a:cs typeface="Calibri"/>
              <a:sym typeface="Calibri"/>
            </a:endParaRPr>
          </a:p>
        </p:txBody>
      </p:sp>
      <p:sp>
        <p:nvSpPr>
          <p:cNvPr id="283" name="Google Shape;283;p12"/>
          <p:cNvSpPr/>
          <p:nvPr/>
        </p:nvSpPr>
        <p:spPr>
          <a:xfrm>
            <a:off x="769314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משרד- תור לרופא</a:t>
            </a:r>
            <a:endParaRPr/>
          </a:p>
        </p:txBody>
      </p:sp>
      <p:sp>
        <p:nvSpPr>
          <p:cNvPr id="284" name="Google Shape;284;p12"/>
          <p:cNvSpPr/>
          <p:nvPr/>
        </p:nvSpPr>
        <p:spPr>
          <a:xfrm>
            <a:off x="237980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אחיות</a:t>
            </a:r>
            <a:endParaRPr/>
          </a:p>
        </p:txBody>
      </p:sp>
      <p:grpSp>
        <p:nvGrpSpPr>
          <p:cNvPr id="285" name="Google Shape;285;p12"/>
          <p:cNvGrpSpPr/>
          <p:nvPr/>
        </p:nvGrpSpPr>
        <p:grpSpPr>
          <a:xfrm>
            <a:off x="3579182" y="864604"/>
            <a:ext cx="5109028" cy="5704114"/>
            <a:chOff x="4412343" y="667657"/>
            <a:chExt cx="5109028" cy="5704114"/>
          </a:xfrm>
        </p:grpSpPr>
        <p:sp>
          <p:nvSpPr>
            <p:cNvPr id="286" name="Google Shape;286;p12"/>
            <p:cNvSpPr/>
            <p:nvPr/>
          </p:nvSpPr>
          <p:spPr>
            <a:xfrm>
              <a:off x="4412343" y="667657"/>
              <a:ext cx="5109028" cy="5704114"/>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7" name="Google Shape;287;p12"/>
            <p:cNvSpPr txBox="1"/>
            <p:nvPr/>
          </p:nvSpPr>
          <p:spPr>
            <a:xfrm>
              <a:off x="4804229" y="1088571"/>
              <a:ext cx="4325257" cy="4031873"/>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שלום,</a:t>
              </a:r>
              <a:endParaRPr/>
            </a:p>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מספרך בתור הוא</a:t>
              </a:r>
              <a:endParaRPr/>
            </a:p>
            <a:p>
              <a:pPr indent="0" lvl="0" marL="0" marR="0" rtl="1" algn="ctr">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 </a:t>
              </a:r>
              <a:r>
                <a:rPr b="1" i="0" lang="iw-IL" sz="3200" u="none" cap="none" strike="noStrike">
                  <a:solidFill>
                    <a:schemeClr val="dk1"/>
                  </a:solidFill>
                  <a:latin typeface="Calibri"/>
                  <a:ea typeface="Calibri"/>
                  <a:cs typeface="Calibri"/>
                  <a:sym typeface="Calibri"/>
                </a:rPr>
                <a:t>23א</a:t>
              </a:r>
              <a:endParaRPr/>
            </a:p>
            <a:p>
              <a:pPr indent="0" lvl="0" marL="0" marR="0" rtl="1" algn="ctr">
                <a:spcBef>
                  <a:spcPts val="0"/>
                </a:spcBef>
                <a:spcAft>
                  <a:spcPts val="0"/>
                </a:spcAft>
                <a:buNone/>
              </a:pPr>
              <a:r>
                <a:t/>
              </a:r>
              <a:endParaRPr b="0" i="0" sz="32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rPr b="0" i="0" lang="iw-IL" sz="3200" u="none" cap="none" strike="noStrike">
                  <a:solidFill>
                    <a:schemeClr val="dk1"/>
                  </a:solidFill>
                  <a:latin typeface="Calibri"/>
                  <a:ea typeface="Calibri"/>
                  <a:cs typeface="Calibri"/>
                  <a:sym typeface="Calibri"/>
                </a:rPr>
                <a:t>עלייך לחכות עד שיקראו במספרך ולגשת חדר המתאים. </a:t>
              </a:r>
              <a:endParaRPr/>
            </a:p>
          </p:txBody>
        </p:sp>
      </p:grpSp>
      <p:sp>
        <p:nvSpPr>
          <p:cNvPr id="288" name="Google Shape;288;p12">
            <a:hlinkClick action="ppaction://hlinksldjump" r:id="rId5"/>
          </p:cNvPr>
          <p:cNvSpPr/>
          <p:nvPr/>
        </p:nvSpPr>
        <p:spPr>
          <a:xfrm>
            <a:off x="319024" y="5514535"/>
            <a:ext cx="1931807" cy="1153354"/>
          </a:xfrm>
          <a:prstGeom prst="leftArrow">
            <a:avLst>
              <a:gd fmla="val 50000" name="adj1"/>
              <a:gd fmla="val 59758"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dk1"/>
                </a:solidFill>
                <a:latin typeface="Calibri"/>
                <a:ea typeface="Calibri"/>
                <a:cs typeface="Calibri"/>
                <a:sym typeface="Calibri"/>
              </a:rPr>
              <a:t>חזרה למרפאה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 presetSubtype="4">
                                  <p:stCondLst>
                                    <p:cond delay="0"/>
                                  </p:stCondLst>
                                  <p:childTnLst>
                                    <p:anim calcmode="lin" valueType="num">
                                      <p:cBhvr additive="base">
                                        <p:cTn dur="1000"/>
                                        <p:tgtEl>
                                          <p:spTgt spid="282"/>
                                        </p:tgtEl>
                                        <p:attrNameLst>
                                          <p:attrName>ppt_y</p:attrName>
                                        </p:attrNameLst>
                                      </p:cBhvr>
                                      <p:tavLst>
                                        <p:tav fmla="" tm="0">
                                          <p:val>
                                            <p:strVal val="#ppt_y"/>
                                          </p:val>
                                        </p:tav>
                                        <p:tav fmla="" tm="100000">
                                          <p:val>
                                            <p:strVal val="#ppt_y+1"/>
                                          </p:val>
                                        </p:tav>
                                      </p:tavLst>
                                    </p:anim>
                                    <p:set>
                                      <p:cBhvr>
                                        <p:cTn dur="1" fill="hold">
                                          <p:stCondLst>
                                            <p:cond delay="1000"/>
                                          </p:stCondLst>
                                        </p:cTn>
                                        <p:tgtEl>
                                          <p:spTgt spid="28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283"/>
                                        </p:tgtEl>
                                        <p:attrNameLst>
                                          <p:attrName>ppt_y</p:attrName>
                                        </p:attrNameLst>
                                      </p:cBhvr>
                                      <p:tavLst>
                                        <p:tav fmla="" tm="0">
                                          <p:val>
                                            <p:strVal val="#ppt_y"/>
                                          </p:val>
                                        </p:tav>
                                        <p:tav fmla="" tm="100000">
                                          <p:val>
                                            <p:strVal val="#ppt_y+1"/>
                                          </p:val>
                                        </p:tav>
                                      </p:tavLst>
                                    </p:anim>
                                    <p:set>
                                      <p:cBhvr>
                                        <p:cTn dur="1" fill="hold">
                                          <p:stCondLst>
                                            <p:cond delay="1000"/>
                                          </p:stCondLst>
                                        </p:cTn>
                                        <p:tgtEl>
                                          <p:spTgt spid="28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284"/>
                                        </p:tgtEl>
                                        <p:attrNameLst>
                                          <p:attrName>ppt_y</p:attrName>
                                        </p:attrNameLst>
                                      </p:cBhvr>
                                      <p:tavLst>
                                        <p:tav fmla="" tm="0">
                                          <p:val>
                                            <p:strVal val="#ppt_y"/>
                                          </p:val>
                                        </p:tav>
                                        <p:tav fmla="" tm="100000">
                                          <p:val>
                                            <p:strVal val="#ppt_y+1"/>
                                          </p:val>
                                        </p:tav>
                                      </p:tavLst>
                                    </p:anim>
                                    <p:set>
                                      <p:cBhvr>
                                        <p:cTn dur="1" fill="hold">
                                          <p:stCondLst>
                                            <p:cond delay="1000"/>
                                          </p:stCondLst>
                                        </p:cTn>
                                        <p:tgtEl>
                                          <p:spTgt spid="28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750"/>
                                        <p:tgtEl>
                                          <p:spTgt spid="285"/>
                                        </p:tgtEl>
                                      </p:cBhvr>
                                    </p:animEffect>
                                  </p:childTnLst>
                                </p:cTn>
                              </p:par>
                            </p:childTnLst>
                          </p:cTn>
                        </p:par>
                        <p:par>
                          <p:cTn fill="hold">
                            <p:stCondLst>
                              <p:cond delay="1750"/>
                            </p:stCondLst>
                            <p:childTnLst>
                              <p:par>
                                <p:cTn fill="hold" nodeType="after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13"/>
          <p:cNvPicPr preferRelativeResize="0"/>
          <p:nvPr/>
        </p:nvPicPr>
        <p:blipFill rotWithShape="1">
          <a:blip r:embed="rId3">
            <a:alphaModFix/>
          </a:blip>
          <a:srcRect b="0" l="0" r="0" t="0"/>
          <a:stretch/>
        </p:blipFill>
        <p:spPr>
          <a:xfrm>
            <a:off x="75392" y="0"/>
            <a:ext cx="12116608" cy="6858000"/>
          </a:xfrm>
          <a:prstGeom prst="rect">
            <a:avLst/>
          </a:prstGeom>
          <a:noFill/>
          <a:ln>
            <a:noFill/>
          </a:ln>
        </p:spPr>
      </p:pic>
      <p:sp>
        <p:nvSpPr>
          <p:cNvPr id="294" name="Google Shape;294;p13"/>
          <p:cNvSpPr/>
          <p:nvPr/>
        </p:nvSpPr>
        <p:spPr>
          <a:xfrm>
            <a:off x="4872568" y="1669937"/>
            <a:ext cx="4543865" cy="1302467"/>
          </a:xfrm>
          <a:prstGeom prst="wedgeEllipseCallout">
            <a:avLst>
              <a:gd fmla="val -31050" name="adj1"/>
              <a:gd fmla="val 91336"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במה אפשר לעזור?</a:t>
            </a:r>
            <a:endParaRPr b="0" i="0" sz="2400" u="none" cap="none" strike="noStrike">
              <a:solidFill>
                <a:schemeClr val="lt1"/>
              </a:solidFill>
              <a:latin typeface="Calibri"/>
              <a:ea typeface="Calibri"/>
              <a:cs typeface="Calibri"/>
              <a:sym typeface="Calibri"/>
            </a:endParaRPr>
          </a:p>
        </p:txBody>
      </p:sp>
      <p:sp>
        <p:nvSpPr>
          <p:cNvPr id="295" name="Google Shape;295;p13"/>
          <p:cNvSpPr/>
          <p:nvPr/>
        </p:nvSpPr>
        <p:spPr>
          <a:xfrm>
            <a:off x="769314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משרד- תור לרופא</a:t>
            </a:r>
            <a:endParaRPr/>
          </a:p>
        </p:txBody>
      </p:sp>
      <p:sp>
        <p:nvSpPr>
          <p:cNvPr id="296" name="Google Shape;296;p13"/>
          <p:cNvSpPr/>
          <p:nvPr/>
        </p:nvSpPr>
        <p:spPr>
          <a:xfrm>
            <a:off x="237980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אני זקוק לשירותי אחיות</a:t>
            </a:r>
            <a:endParaRPr/>
          </a:p>
        </p:txBody>
      </p:sp>
      <p:sp>
        <p:nvSpPr>
          <p:cNvPr id="297" name="Google Shape;297;p13"/>
          <p:cNvSpPr/>
          <p:nvPr/>
        </p:nvSpPr>
        <p:spPr>
          <a:xfrm>
            <a:off x="319024" y="5514535"/>
            <a:ext cx="1931807" cy="1153354"/>
          </a:xfrm>
          <a:prstGeom prst="leftArrow">
            <a:avLst>
              <a:gd fmla="val 50000" name="adj1"/>
              <a:gd fmla="val 59758"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dk1"/>
                </a:solidFill>
                <a:latin typeface="Calibri"/>
                <a:ea typeface="Calibri"/>
                <a:cs typeface="Calibri"/>
                <a:sym typeface="Calibri"/>
              </a:rPr>
              <a:t>חזרה למרפאה</a:t>
            </a:r>
            <a:endParaRPr/>
          </a:p>
        </p:txBody>
      </p:sp>
      <p:sp>
        <p:nvSpPr>
          <p:cNvPr id="298" name="Google Shape;298;p13"/>
          <p:cNvSpPr/>
          <p:nvPr/>
        </p:nvSpPr>
        <p:spPr>
          <a:xfrm>
            <a:off x="4771307" y="1223886"/>
            <a:ext cx="4543800" cy="1983600"/>
          </a:xfrm>
          <a:prstGeom prst="wedgeEllipseCallout">
            <a:avLst>
              <a:gd fmla="val -31360" name="adj1"/>
              <a:gd fmla="val 78570"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שירותי האחיות מיועדים לבדיקות דם. האם זה מה שאתה צריך?</a:t>
            </a:r>
            <a:endParaRPr/>
          </a:p>
        </p:txBody>
      </p:sp>
      <p:sp>
        <p:nvSpPr>
          <p:cNvPr id="299" name="Google Shape;299;p13">
            <a:hlinkClick action="ppaction://hlinksldjump" r:id="rId4"/>
          </p:cNvPr>
          <p:cNvSpPr/>
          <p:nvPr/>
        </p:nvSpPr>
        <p:spPr>
          <a:xfrm>
            <a:off x="2379801" y="4628270"/>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כן אני זקוק לשירותי אחיות</a:t>
            </a:r>
            <a:endParaRPr/>
          </a:p>
        </p:txBody>
      </p:sp>
      <p:sp>
        <p:nvSpPr>
          <p:cNvPr id="300" name="Google Shape;300;p13">
            <a:hlinkClick action="ppaction://hlinksldjump" r:id="rId5"/>
          </p:cNvPr>
          <p:cNvSpPr/>
          <p:nvPr/>
        </p:nvSpPr>
        <p:spPr>
          <a:xfrm>
            <a:off x="7693141" y="4642341"/>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לא, חזור לשירותי משרד</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250"/>
                                  </p:stCondLst>
                                  <p:childTnLst>
                                    <p:set>
                                      <p:cBhvr>
                                        <p:cTn dur="1" fill="hold">
                                          <p:stCondLst>
                                            <p:cond delay="1"/>
                                          </p:stCondLst>
                                        </p:cTn>
                                        <p:tgtEl>
                                          <p:spTgt spid="294"/>
                                        </p:tgtEl>
                                        <p:attrNameLst>
                                          <p:attrName>style.visibility</p:attrName>
                                        </p:attrNameLst>
                                      </p:cBhvr>
                                      <p:to>
                                        <p:strVal val="hidden"/>
                                      </p:to>
                                    </p:set>
                                  </p:childTnLst>
                                </p:cTn>
                              </p:par>
                              <p:par>
                                <p:cTn fill="hold" nodeType="withEffect" presetClass="exit" presetID="1" presetSubtype="0">
                                  <p:stCondLst>
                                    <p:cond delay="250"/>
                                  </p:stCondLst>
                                  <p:childTnLst>
                                    <p:set>
                                      <p:cBhvr>
                                        <p:cTn dur="1" fill="hold">
                                          <p:stCondLst>
                                            <p:cond delay="1"/>
                                          </p:stCondLst>
                                        </p:cTn>
                                        <p:tgtEl>
                                          <p:spTgt spid="295"/>
                                        </p:tgtEl>
                                        <p:attrNameLst>
                                          <p:attrName>style.visibility</p:attrName>
                                        </p:attrNameLst>
                                      </p:cBhvr>
                                      <p:to>
                                        <p:strVal val="hidden"/>
                                      </p:to>
                                    </p:set>
                                  </p:childTnLst>
                                </p:cTn>
                              </p:par>
                              <p:par>
                                <p:cTn fill="hold" nodeType="withEffect" presetClass="exit" presetID="1" presetSubtype="0">
                                  <p:stCondLst>
                                    <p:cond delay="250"/>
                                  </p:stCondLst>
                                  <p:childTnLst>
                                    <p:set>
                                      <p:cBhvr>
                                        <p:cTn dur="1" fill="hold">
                                          <p:stCondLst>
                                            <p:cond delay="1"/>
                                          </p:stCondLst>
                                        </p:cTn>
                                        <p:tgtEl>
                                          <p:spTgt spid="29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4"/>
          <p:cNvPicPr preferRelativeResize="0"/>
          <p:nvPr/>
        </p:nvPicPr>
        <p:blipFill rotWithShape="1">
          <a:blip r:embed="rId3">
            <a:alphaModFix/>
          </a:blip>
          <a:srcRect b="0" l="0" r="0" t="0"/>
          <a:stretch/>
        </p:blipFill>
        <p:spPr>
          <a:xfrm>
            <a:off x="75392" y="0"/>
            <a:ext cx="12116608" cy="6858000"/>
          </a:xfrm>
          <a:prstGeom prst="rect">
            <a:avLst/>
          </a:prstGeom>
          <a:noFill/>
          <a:ln>
            <a:noFill/>
          </a:ln>
        </p:spPr>
      </p:pic>
      <p:sp>
        <p:nvSpPr>
          <p:cNvPr id="307" name="Google Shape;307;p14"/>
          <p:cNvSpPr/>
          <p:nvPr/>
        </p:nvSpPr>
        <p:spPr>
          <a:xfrm>
            <a:off x="4771307" y="1223886"/>
            <a:ext cx="4543865" cy="1983545"/>
          </a:xfrm>
          <a:prstGeom prst="wedgeEllipseCallout">
            <a:avLst>
              <a:gd fmla="val -31360" name="adj1"/>
              <a:gd fmla="val 78570"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שירותי האחיות מיועדים לבדיקות דם. האם זה מה שאתה צריך?</a:t>
            </a:r>
            <a:endParaRPr/>
          </a:p>
        </p:txBody>
      </p:sp>
      <p:sp>
        <p:nvSpPr>
          <p:cNvPr id="308" name="Google Shape;308;p14"/>
          <p:cNvSpPr/>
          <p:nvPr/>
        </p:nvSpPr>
        <p:spPr>
          <a:xfrm>
            <a:off x="2250831" y="4628270"/>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כן אני זקוק לשירותי אחיות</a:t>
            </a:r>
            <a:endParaRPr/>
          </a:p>
        </p:txBody>
      </p:sp>
      <p:sp>
        <p:nvSpPr>
          <p:cNvPr id="309" name="Google Shape;309;p14"/>
          <p:cNvSpPr/>
          <p:nvPr/>
        </p:nvSpPr>
        <p:spPr>
          <a:xfrm>
            <a:off x="7707208" y="4628270"/>
            <a:ext cx="3446584" cy="164592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400" u="none" cap="none" strike="noStrike">
                <a:solidFill>
                  <a:schemeClr val="dk1"/>
                </a:solidFill>
                <a:latin typeface="Calibri"/>
                <a:ea typeface="Calibri"/>
                <a:cs typeface="Calibri"/>
                <a:sym typeface="Calibri"/>
              </a:rPr>
              <a:t>לא, חזור לשירותי משרד</a:t>
            </a:r>
            <a:endParaRPr/>
          </a:p>
        </p:txBody>
      </p:sp>
      <p:grpSp>
        <p:nvGrpSpPr>
          <p:cNvPr id="310" name="Google Shape;310;p14"/>
          <p:cNvGrpSpPr/>
          <p:nvPr/>
        </p:nvGrpSpPr>
        <p:grpSpPr>
          <a:xfrm>
            <a:off x="2837459" y="583810"/>
            <a:ext cx="7314256" cy="5844356"/>
            <a:chOff x="2250831" y="569743"/>
            <a:chExt cx="7314256" cy="5844356"/>
          </a:xfrm>
        </p:grpSpPr>
        <p:sp>
          <p:nvSpPr>
            <p:cNvPr id="311" name="Google Shape;311;p14"/>
            <p:cNvSpPr/>
            <p:nvPr/>
          </p:nvSpPr>
          <p:spPr>
            <a:xfrm>
              <a:off x="2250831" y="569743"/>
              <a:ext cx="7314256" cy="583809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6600" u="none" cap="none" strike="noStrike">
                  <a:solidFill>
                    <a:schemeClr val="dk1"/>
                  </a:solidFill>
                  <a:latin typeface="Calibri"/>
                  <a:ea typeface="Calibri"/>
                  <a:cs typeface="Calibri"/>
                  <a:sym typeface="Calibri"/>
                </a:rPr>
                <a:t>טעית. נסה/י להיזכר מה עליך לעשות? </a:t>
              </a:r>
              <a:endParaRPr/>
            </a:p>
            <a:p>
              <a:pPr indent="0" lvl="0" marL="0" marR="0" rtl="1" algn="ctr">
                <a:spcBef>
                  <a:spcPts val="0"/>
                </a:spcBef>
                <a:spcAft>
                  <a:spcPts val="0"/>
                </a:spcAft>
                <a:buNone/>
              </a:pPr>
              <a:r>
                <a:t/>
              </a:r>
              <a:endParaRPr b="1" i="0" sz="6600" u="none" cap="none" strike="noStrike">
                <a:solidFill>
                  <a:schemeClr val="dk1"/>
                </a:solidFill>
                <a:latin typeface="Calibri"/>
                <a:ea typeface="Calibri"/>
                <a:cs typeface="Calibri"/>
                <a:sym typeface="Calibri"/>
              </a:endParaRPr>
            </a:p>
          </p:txBody>
        </p:sp>
        <p:pic>
          <p:nvPicPr>
            <p:cNvPr descr="תמונה שמכילה אוסף תמונות&#10;&#10;התיאור נוצר באופן אוטומטי" id="312" name="Google Shape;312;p14"/>
            <p:cNvPicPr preferRelativeResize="0"/>
            <p:nvPr/>
          </p:nvPicPr>
          <p:blipFill rotWithShape="1">
            <a:blip r:embed="rId4">
              <a:alphaModFix/>
            </a:blip>
            <a:srcRect b="0" l="50000" r="0" t="12896"/>
            <a:stretch/>
          </p:blipFill>
          <p:spPr>
            <a:xfrm>
              <a:off x="2250832" y="3861574"/>
              <a:ext cx="2471712" cy="2552525"/>
            </a:xfrm>
            <a:prstGeom prst="rect">
              <a:avLst/>
            </a:prstGeom>
            <a:noFill/>
            <a:ln>
              <a:noFill/>
            </a:ln>
          </p:spPr>
        </p:pic>
      </p:grpSp>
      <p:sp>
        <p:nvSpPr>
          <p:cNvPr id="313" name="Google Shape;313;p14">
            <a:hlinkClick action="ppaction://hlinksldjump" r:id="rId5"/>
          </p:cNvPr>
          <p:cNvSpPr/>
          <p:nvPr/>
        </p:nvSpPr>
        <p:spPr>
          <a:xfrm>
            <a:off x="5765122" y="5451230"/>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חזור לתחילת המשימה</a:t>
            </a:r>
            <a:endParaRPr b="1" i="0" sz="20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75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pic>
        <p:nvPicPr>
          <p:cNvPr descr="תמונה שמכילה אלקטרוניקה, כהה, מחשב&#10;&#10;התיאור נוצר באופן אוטומטי" id="318" name="Google Shape;318;p15"/>
          <p:cNvPicPr preferRelativeResize="0"/>
          <p:nvPr/>
        </p:nvPicPr>
        <p:blipFill rotWithShape="1">
          <a:blip r:embed="rId4">
            <a:alphaModFix/>
          </a:blip>
          <a:srcRect b="0" l="0" r="0" t="0"/>
          <a:stretch/>
        </p:blipFill>
        <p:spPr>
          <a:xfrm flipH="1">
            <a:off x="1136576" y="2917860"/>
            <a:ext cx="3048861" cy="4105583"/>
          </a:xfrm>
          <a:prstGeom prst="rect">
            <a:avLst/>
          </a:prstGeom>
          <a:noFill/>
          <a:ln>
            <a:noFill/>
          </a:ln>
        </p:spPr>
      </p:pic>
      <p:sp>
        <p:nvSpPr>
          <p:cNvPr id="319" name="Google Shape;319;p15"/>
          <p:cNvSpPr/>
          <p:nvPr/>
        </p:nvSpPr>
        <p:spPr>
          <a:xfrm>
            <a:off x="1063891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1</a:t>
            </a:r>
            <a:endParaRPr b="1" i="0" sz="2000" u="none" cap="none" strike="noStrike">
              <a:solidFill>
                <a:schemeClr val="dk1"/>
              </a:solidFill>
              <a:latin typeface="Calibri"/>
              <a:ea typeface="Calibri"/>
              <a:cs typeface="Calibri"/>
              <a:sym typeface="Calibri"/>
            </a:endParaRPr>
          </a:p>
        </p:txBody>
      </p:sp>
      <p:sp>
        <p:nvSpPr>
          <p:cNvPr id="320" name="Google Shape;320;p15"/>
          <p:cNvSpPr/>
          <p:nvPr/>
        </p:nvSpPr>
        <p:spPr>
          <a:xfrm>
            <a:off x="8473631"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2</a:t>
            </a:r>
            <a:endParaRPr b="1" i="0" sz="2000" u="none" cap="none" strike="noStrike">
              <a:solidFill>
                <a:schemeClr val="dk1"/>
              </a:solidFill>
              <a:latin typeface="Calibri"/>
              <a:ea typeface="Calibri"/>
              <a:cs typeface="Calibri"/>
              <a:sym typeface="Calibri"/>
            </a:endParaRPr>
          </a:p>
        </p:txBody>
      </p:sp>
      <p:sp>
        <p:nvSpPr>
          <p:cNvPr id="321" name="Google Shape;321;p15"/>
          <p:cNvSpPr/>
          <p:nvPr/>
        </p:nvSpPr>
        <p:spPr>
          <a:xfrm>
            <a:off x="49572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3</a:t>
            </a:r>
            <a:endParaRPr b="1" i="0" sz="2000" u="none" cap="none" strike="noStrike">
              <a:solidFill>
                <a:schemeClr val="dk1"/>
              </a:solidFill>
              <a:latin typeface="Calibri"/>
              <a:ea typeface="Calibri"/>
              <a:cs typeface="Calibri"/>
              <a:sym typeface="Calibri"/>
            </a:endParaRPr>
          </a:p>
        </p:txBody>
      </p:sp>
      <p:sp>
        <p:nvSpPr>
          <p:cNvPr id="322" name="Google Shape;322;p15"/>
          <p:cNvSpPr/>
          <p:nvPr/>
        </p:nvSpPr>
        <p:spPr>
          <a:xfrm>
            <a:off x="2661007"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4</a:t>
            </a:r>
            <a:endParaRPr b="1" i="0" sz="2000" u="none" cap="none" strike="noStrike">
              <a:solidFill>
                <a:schemeClr val="dk1"/>
              </a:solidFill>
              <a:latin typeface="Calibri"/>
              <a:ea typeface="Calibri"/>
              <a:cs typeface="Calibri"/>
              <a:sym typeface="Calibri"/>
            </a:endParaRPr>
          </a:p>
        </p:txBody>
      </p:sp>
      <p:grpSp>
        <p:nvGrpSpPr>
          <p:cNvPr id="323" name="Google Shape;323;p15"/>
          <p:cNvGrpSpPr/>
          <p:nvPr/>
        </p:nvGrpSpPr>
        <p:grpSpPr>
          <a:xfrm>
            <a:off x="5106257" y="1643865"/>
            <a:ext cx="1561672" cy="2301412"/>
            <a:chOff x="5106257" y="1643865"/>
            <a:chExt cx="1561672" cy="2301412"/>
          </a:xfrm>
        </p:grpSpPr>
        <p:pic>
          <p:nvPicPr>
            <p:cNvPr descr="תמונה שמכילה מקורה, קיר, קומה, תקרה&#10;&#10;התיאור נוצר באופן אוטומטי" id="324" name="Google Shape;324;p15"/>
            <p:cNvPicPr preferRelativeResize="0"/>
            <p:nvPr/>
          </p:nvPicPr>
          <p:blipFill rotWithShape="1">
            <a:blip r:embed="rId5">
              <a:alphaModFix/>
            </a:blip>
            <a:srcRect b="45836" l="61341" r="22646" t="17838"/>
            <a:stretch/>
          </p:blipFill>
          <p:spPr>
            <a:xfrm>
              <a:off x="5106257" y="1643865"/>
              <a:ext cx="1561672" cy="2301412"/>
            </a:xfrm>
            <a:prstGeom prst="rect">
              <a:avLst/>
            </a:prstGeom>
            <a:solidFill>
              <a:srgbClr val="958C83"/>
            </a:solidFill>
            <a:ln>
              <a:noFill/>
            </a:ln>
          </p:spPr>
        </p:pic>
        <p:pic>
          <p:nvPicPr>
            <p:cNvPr id="325" name="Google Shape;325;p15"/>
            <p:cNvPicPr preferRelativeResize="0"/>
            <p:nvPr/>
          </p:nvPicPr>
          <p:blipFill rotWithShape="1">
            <a:blip r:embed="rId6">
              <a:alphaModFix/>
            </a:blip>
            <a:srcRect b="58579" l="0" r="0" t="0"/>
            <a:stretch/>
          </p:blipFill>
          <p:spPr>
            <a:xfrm>
              <a:off x="5204819" y="2917860"/>
              <a:ext cx="1009026" cy="628049"/>
            </a:xfrm>
            <a:prstGeom prst="rect">
              <a:avLst/>
            </a:prstGeom>
            <a:noFill/>
            <a:ln>
              <a:noFill/>
            </a:ln>
          </p:spPr>
        </p:pic>
      </p:grpSp>
      <p:pic>
        <p:nvPicPr>
          <p:cNvPr descr="virtuemart_product_526" id="326" name="Google Shape;326;p15"/>
          <p:cNvPicPr preferRelativeResize="0"/>
          <p:nvPr/>
        </p:nvPicPr>
        <p:blipFill rotWithShape="1">
          <a:blip r:embed="rId7">
            <a:alphaModFix/>
          </a:blip>
          <a:srcRect b="15515" l="4816" r="10943" t="12646"/>
          <a:stretch/>
        </p:blipFill>
        <p:spPr>
          <a:xfrm>
            <a:off x="3559125" y="1257004"/>
            <a:ext cx="261226" cy="773722"/>
          </a:xfrm>
          <a:prstGeom prst="ellipse">
            <a:avLst/>
          </a:prstGeom>
          <a:noFill/>
          <a:ln>
            <a:noFill/>
          </a:ln>
        </p:spPr>
      </p:pic>
      <p:grpSp>
        <p:nvGrpSpPr>
          <p:cNvPr id="327" name="Google Shape;327;p15"/>
          <p:cNvGrpSpPr/>
          <p:nvPr/>
        </p:nvGrpSpPr>
        <p:grpSpPr>
          <a:xfrm>
            <a:off x="1348478" y="1033870"/>
            <a:ext cx="9499672" cy="5691063"/>
            <a:chOff x="1346164" y="956306"/>
            <a:chExt cx="9499672" cy="5691063"/>
          </a:xfrm>
        </p:grpSpPr>
        <p:grpSp>
          <p:nvGrpSpPr>
            <p:cNvPr id="328" name="Google Shape;328;p15"/>
            <p:cNvGrpSpPr/>
            <p:nvPr/>
          </p:nvGrpSpPr>
          <p:grpSpPr>
            <a:xfrm>
              <a:off x="1346164" y="956306"/>
              <a:ext cx="9499672" cy="5691063"/>
              <a:chOff x="1489313" y="811164"/>
              <a:chExt cx="9499672" cy="5691063"/>
            </a:xfrm>
          </p:grpSpPr>
          <p:sp>
            <p:nvSpPr>
              <p:cNvPr id="329" name="Google Shape;329;p15"/>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0" name="Google Shape;330;p15"/>
              <p:cNvSpPr txBox="1"/>
              <p:nvPr/>
            </p:nvSpPr>
            <p:spPr>
              <a:xfrm>
                <a:off x="2461398" y="1219291"/>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iw-IL" sz="6600" u="none" cap="none" strike="noStrike">
                    <a:solidFill>
                      <a:schemeClr val="dk1"/>
                    </a:solidFill>
                    <a:latin typeface="Calibri"/>
                    <a:ea typeface="Calibri"/>
                    <a:cs typeface="Calibri"/>
                    <a:sym typeface="Calibri"/>
                  </a:rPr>
                  <a:t>אינך יכול/ה להיכנס.</a:t>
                </a:r>
                <a:endParaRPr/>
              </a:p>
              <a:p>
                <a:pPr indent="0" lvl="0" marL="0" marR="0" rtl="1" algn="ctr">
                  <a:spcBef>
                    <a:spcPts val="0"/>
                  </a:spcBef>
                  <a:spcAft>
                    <a:spcPts val="0"/>
                  </a:spcAft>
                  <a:buNone/>
                </a:pPr>
                <a:r>
                  <a:rPr b="1" i="0" lang="iw-IL" sz="6600" u="none" cap="none" strike="noStrike">
                    <a:solidFill>
                      <a:schemeClr val="dk1"/>
                    </a:solidFill>
                    <a:latin typeface="Calibri"/>
                    <a:ea typeface="Calibri"/>
                    <a:cs typeface="Calibri"/>
                    <a:sym typeface="Calibri"/>
                  </a:rPr>
                  <a:t>חשוב/י מה יש לעשות בעת ההגעה?</a:t>
                </a:r>
                <a:endParaRPr/>
              </a:p>
            </p:txBody>
          </p:sp>
        </p:grpSp>
        <p:pic>
          <p:nvPicPr>
            <p:cNvPr descr="תמונה שמכילה אוסף תמונות&#10;&#10;התיאור נוצר באופן אוטומטי" id="331" name="Google Shape;331;p15"/>
            <p:cNvPicPr preferRelativeResize="0"/>
            <p:nvPr/>
          </p:nvPicPr>
          <p:blipFill rotWithShape="1">
            <a:blip r:embed="rId8">
              <a:alphaModFix/>
            </a:blip>
            <a:srcRect b="0" l="50000" r="0" t="12896"/>
            <a:stretch/>
          </p:blipFill>
          <p:spPr>
            <a:xfrm>
              <a:off x="1750947" y="3801837"/>
              <a:ext cx="2695251" cy="2783374"/>
            </a:xfrm>
            <a:prstGeom prst="rect">
              <a:avLst/>
            </a:prstGeom>
            <a:noFill/>
            <a:ln>
              <a:noFill/>
            </a:ln>
          </p:spPr>
        </p:pic>
      </p:grpSp>
      <p:sp>
        <p:nvSpPr>
          <p:cNvPr id="332" name="Google Shape;332;p15">
            <a:hlinkClick action="ppaction://hlinksldjump" r:id="rId9"/>
          </p:cNvPr>
          <p:cNvSpPr/>
          <p:nvPr/>
        </p:nvSpPr>
        <p:spPr>
          <a:xfrm>
            <a:off x="1536924" y="5936781"/>
            <a:ext cx="1276482" cy="654533"/>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חזור</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par>
                          <p:cTn fill="hold">
                            <p:stCondLst>
                              <p:cond delay="1000"/>
                            </p:stCondLst>
                            <p:childTnLst>
                              <p:par>
                                <p:cTn fill="hold" nodeType="afterEffect" presetClass="entr" presetID="1" presetSubtype="0">
                                  <p:stCondLst>
                                    <p:cond delay="75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pic>
        <p:nvPicPr>
          <p:cNvPr descr="תמונה שמכילה אלקטרוניקה, כהה, מחשב&#10;&#10;התיאור נוצר באופן אוטומטי" id="337" name="Google Shape;337;p16">
            <a:hlinkClick action="ppaction://hlinksldjump" r:id="rId4"/>
          </p:cNvPr>
          <p:cNvPicPr preferRelativeResize="0"/>
          <p:nvPr/>
        </p:nvPicPr>
        <p:blipFill rotWithShape="1">
          <a:blip r:embed="rId5">
            <a:alphaModFix/>
          </a:blip>
          <a:srcRect b="0" l="0" r="0" t="0"/>
          <a:stretch/>
        </p:blipFill>
        <p:spPr>
          <a:xfrm flipH="1">
            <a:off x="1136576" y="2917860"/>
            <a:ext cx="3048861" cy="4105583"/>
          </a:xfrm>
          <a:prstGeom prst="rect">
            <a:avLst/>
          </a:prstGeom>
          <a:noFill/>
          <a:ln>
            <a:noFill/>
          </a:ln>
        </p:spPr>
      </p:pic>
      <p:sp>
        <p:nvSpPr>
          <p:cNvPr id="338" name="Google Shape;338;p16">
            <a:hlinkClick action="ppaction://hlinksldjump" r:id="rId6"/>
          </p:cNvPr>
          <p:cNvSpPr/>
          <p:nvPr/>
        </p:nvSpPr>
        <p:spPr>
          <a:xfrm>
            <a:off x="1063891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1</a:t>
            </a:r>
            <a:endParaRPr b="1" i="0" sz="2000" u="none" cap="none" strike="noStrike">
              <a:solidFill>
                <a:schemeClr val="dk1"/>
              </a:solidFill>
              <a:latin typeface="Calibri"/>
              <a:ea typeface="Calibri"/>
              <a:cs typeface="Calibri"/>
              <a:sym typeface="Calibri"/>
            </a:endParaRPr>
          </a:p>
        </p:txBody>
      </p:sp>
      <p:sp>
        <p:nvSpPr>
          <p:cNvPr id="339" name="Google Shape;339;p16">
            <a:hlinkClick action="ppaction://hlinksldjump" r:id="rId7"/>
          </p:cNvPr>
          <p:cNvSpPr/>
          <p:nvPr/>
        </p:nvSpPr>
        <p:spPr>
          <a:xfrm>
            <a:off x="8473631"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2</a:t>
            </a:r>
            <a:endParaRPr b="1" i="0" sz="2000" u="none" cap="none" strike="noStrike">
              <a:solidFill>
                <a:schemeClr val="dk1"/>
              </a:solidFill>
              <a:latin typeface="Calibri"/>
              <a:ea typeface="Calibri"/>
              <a:cs typeface="Calibri"/>
              <a:sym typeface="Calibri"/>
            </a:endParaRPr>
          </a:p>
        </p:txBody>
      </p:sp>
      <p:sp>
        <p:nvSpPr>
          <p:cNvPr id="340" name="Google Shape;340;p16">
            <a:hlinkClick action="ppaction://hlinksldjump" r:id="rId8"/>
          </p:cNvPr>
          <p:cNvSpPr/>
          <p:nvPr/>
        </p:nvSpPr>
        <p:spPr>
          <a:xfrm>
            <a:off x="49572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3</a:t>
            </a:r>
            <a:endParaRPr b="1" i="0" sz="2000" u="none" cap="none" strike="noStrike">
              <a:solidFill>
                <a:schemeClr val="dk1"/>
              </a:solidFill>
              <a:latin typeface="Calibri"/>
              <a:ea typeface="Calibri"/>
              <a:cs typeface="Calibri"/>
              <a:sym typeface="Calibri"/>
            </a:endParaRPr>
          </a:p>
        </p:txBody>
      </p:sp>
      <p:sp>
        <p:nvSpPr>
          <p:cNvPr id="341" name="Google Shape;341;p16">
            <a:hlinkClick action="ppaction://hlinksldjump" r:id="rId9"/>
          </p:cNvPr>
          <p:cNvSpPr/>
          <p:nvPr/>
        </p:nvSpPr>
        <p:spPr>
          <a:xfrm>
            <a:off x="2661007"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4</a:t>
            </a:r>
            <a:endParaRPr b="1" i="0" sz="2000" u="none" cap="none" strike="noStrike">
              <a:solidFill>
                <a:schemeClr val="dk1"/>
              </a:solidFill>
              <a:latin typeface="Calibri"/>
              <a:ea typeface="Calibri"/>
              <a:cs typeface="Calibri"/>
              <a:sym typeface="Calibri"/>
            </a:endParaRPr>
          </a:p>
        </p:txBody>
      </p:sp>
      <p:grpSp>
        <p:nvGrpSpPr>
          <p:cNvPr id="342" name="Google Shape;342;p16"/>
          <p:cNvGrpSpPr/>
          <p:nvPr/>
        </p:nvGrpSpPr>
        <p:grpSpPr>
          <a:xfrm>
            <a:off x="5106257" y="1643865"/>
            <a:ext cx="1561672" cy="2301412"/>
            <a:chOff x="5106257" y="1643865"/>
            <a:chExt cx="1561672" cy="2301412"/>
          </a:xfrm>
        </p:grpSpPr>
        <p:pic>
          <p:nvPicPr>
            <p:cNvPr descr="תמונה שמכילה מקורה, קיר, קומה, תקרה&#10;&#10;התיאור נוצר באופן אוטומטי" id="343" name="Google Shape;343;p16"/>
            <p:cNvPicPr preferRelativeResize="0"/>
            <p:nvPr/>
          </p:nvPicPr>
          <p:blipFill rotWithShape="1">
            <a:blip r:embed="rId10">
              <a:alphaModFix/>
            </a:blip>
            <a:srcRect b="45836" l="61341" r="22646" t="17838"/>
            <a:stretch/>
          </p:blipFill>
          <p:spPr>
            <a:xfrm>
              <a:off x="5106257" y="1643865"/>
              <a:ext cx="1561672" cy="2301412"/>
            </a:xfrm>
            <a:prstGeom prst="rect">
              <a:avLst/>
            </a:prstGeom>
            <a:solidFill>
              <a:srgbClr val="958C83"/>
            </a:solidFill>
            <a:ln>
              <a:noFill/>
            </a:ln>
          </p:spPr>
        </p:pic>
        <p:pic>
          <p:nvPicPr>
            <p:cNvPr id="344" name="Google Shape;344;p16">
              <a:hlinkClick action="ppaction://hlinksldjump" r:id="rId11"/>
            </p:cNvPr>
            <p:cNvPicPr preferRelativeResize="0"/>
            <p:nvPr/>
          </p:nvPicPr>
          <p:blipFill rotWithShape="1">
            <a:blip r:embed="rId12">
              <a:alphaModFix/>
            </a:blip>
            <a:srcRect b="58579" l="0" r="0" t="0"/>
            <a:stretch/>
          </p:blipFill>
          <p:spPr>
            <a:xfrm>
              <a:off x="5204819" y="2917860"/>
              <a:ext cx="1009026" cy="628049"/>
            </a:xfrm>
            <a:prstGeom prst="rect">
              <a:avLst/>
            </a:prstGeom>
            <a:noFill/>
            <a:ln>
              <a:noFill/>
            </a:ln>
          </p:spPr>
        </p:pic>
      </p:grpSp>
      <p:pic>
        <p:nvPicPr>
          <p:cNvPr descr="virtuemart_product_526" id="345" name="Google Shape;345;p16"/>
          <p:cNvPicPr preferRelativeResize="0"/>
          <p:nvPr/>
        </p:nvPicPr>
        <p:blipFill rotWithShape="1">
          <a:blip r:embed="rId13">
            <a:alphaModFix/>
          </a:blip>
          <a:srcRect b="15515" l="4816" r="10943" t="12646"/>
          <a:stretch/>
        </p:blipFill>
        <p:spPr>
          <a:xfrm>
            <a:off x="3559125" y="1257004"/>
            <a:ext cx="261226" cy="773722"/>
          </a:xfrm>
          <a:prstGeom prst="ellipse">
            <a:avLst/>
          </a:prstGeom>
          <a:noFill/>
          <a:ln>
            <a:noFill/>
          </a:ln>
        </p:spPr>
      </p:pic>
      <p:sp>
        <p:nvSpPr>
          <p:cNvPr id="346" name="Google Shape;346;p16"/>
          <p:cNvSpPr/>
          <p:nvPr/>
        </p:nvSpPr>
        <p:spPr>
          <a:xfrm>
            <a:off x="4185437" y="743532"/>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20א לחדר 3</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7" name="Google Shape;347;p16"/>
          <p:cNvSpPr/>
          <p:nvPr/>
        </p:nvSpPr>
        <p:spPr>
          <a:xfrm>
            <a:off x="4185280" y="730058"/>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21א לחדר 1</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8" name="Google Shape;348;p16"/>
          <p:cNvSpPr/>
          <p:nvPr/>
        </p:nvSpPr>
        <p:spPr>
          <a:xfrm>
            <a:off x="4185280" y="731345"/>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20ב לחדר 3</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49" name="Google Shape;349;p16"/>
          <p:cNvSpPr/>
          <p:nvPr/>
        </p:nvSpPr>
        <p:spPr>
          <a:xfrm>
            <a:off x="4185123" y="728771"/>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22א לחדר 2</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0" name="Google Shape;350;p16"/>
          <p:cNvSpPr/>
          <p:nvPr/>
        </p:nvSpPr>
        <p:spPr>
          <a:xfrm>
            <a:off x="4185123" y="726197"/>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23ב לחדר 4</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1" name="Google Shape;351;p16"/>
          <p:cNvSpPr/>
          <p:nvPr/>
        </p:nvSpPr>
        <p:spPr>
          <a:xfrm>
            <a:off x="4205988" y="733578"/>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23א לחדר 1</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2" name="Google Shape;352;p16"/>
          <p:cNvSpPr/>
          <p:nvPr/>
        </p:nvSpPr>
        <p:spPr>
          <a:xfrm>
            <a:off x="495724" y="5669281"/>
            <a:ext cx="1586294" cy="829994"/>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חזור על מספרי התורים</a:t>
            </a:r>
            <a:endParaRPr/>
          </a:p>
        </p:txBody>
      </p:sp>
      <p:pic>
        <p:nvPicPr>
          <p:cNvPr id="353" name="Google Shape;353;p16">
            <a:hlinkClick action="ppaction://hlinksldjump" r:id="rId14"/>
          </p:cNvPr>
          <p:cNvPicPr preferRelativeResize="0"/>
          <p:nvPr/>
        </p:nvPicPr>
        <p:blipFill rotWithShape="1">
          <a:blip r:embed="rId15">
            <a:alphaModFix/>
          </a:blip>
          <a:srcRect b="0" l="0" r="0" t="0"/>
          <a:stretch/>
        </p:blipFill>
        <p:spPr>
          <a:xfrm>
            <a:off x="11155231" y="5828899"/>
            <a:ext cx="911030" cy="911030"/>
          </a:xfrm>
          <a:prstGeom prst="rect">
            <a:avLst/>
          </a:prstGeom>
          <a:noFill/>
          <a:ln>
            <a:noFill/>
          </a:ln>
        </p:spPr>
      </p:pic>
      <p:sp>
        <p:nvSpPr>
          <p:cNvPr id="354" name="Google Shape;354;p16"/>
          <p:cNvSpPr/>
          <p:nvPr/>
        </p:nvSpPr>
        <p:spPr>
          <a:xfrm>
            <a:off x="4164572" y="763440"/>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20א לחדר 3</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5" name="Google Shape;355;p16"/>
          <p:cNvSpPr/>
          <p:nvPr/>
        </p:nvSpPr>
        <p:spPr>
          <a:xfrm>
            <a:off x="4164415" y="749966"/>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21א לחדר 1</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6" name="Google Shape;356;p16"/>
          <p:cNvSpPr/>
          <p:nvPr/>
        </p:nvSpPr>
        <p:spPr>
          <a:xfrm>
            <a:off x="4164415" y="751253"/>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20ב לחדר 3</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7" name="Google Shape;357;p16"/>
          <p:cNvSpPr/>
          <p:nvPr/>
        </p:nvSpPr>
        <p:spPr>
          <a:xfrm>
            <a:off x="4164258" y="748679"/>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22א לחדר 2</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8" name="Google Shape;358;p16"/>
          <p:cNvSpPr/>
          <p:nvPr/>
        </p:nvSpPr>
        <p:spPr>
          <a:xfrm>
            <a:off x="4164258" y="746105"/>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23ב לחדר 4</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59" name="Google Shape;359;p16"/>
          <p:cNvSpPr/>
          <p:nvPr/>
        </p:nvSpPr>
        <p:spPr>
          <a:xfrm>
            <a:off x="4185123" y="753486"/>
            <a:ext cx="2664000" cy="864000"/>
          </a:xfrm>
          <a:prstGeom prst="wedgeEllipseCallout">
            <a:avLst>
              <a:gd fmla="val -61673" name="adj1"/>
              <a:gd fmla="val 43950" name="adj2"/>
            </a:avLst>
          </a:prstGeom>
          <a:solidFill>
            <a:schemeClr val="l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1" algn="ctr">
              <a:spcBef>
                <a:spcPts val="0"/>
              </a:spcBef>
              <a:spcAft>
                <a:spcPts val="0"/>
              </a:spcAft>
              <a:buNone/>
            </a:pPr>
            <a:r>
              <a:rPr b="1" i="0" lang="iw-IL" sz="1800" u="none" cap="none" strike="noStrike">
                <a:solidFill>
                  <a:schemeClr val="dk1"/>
                </a:solidFill>
                <a:latin typeface="Calibri"/>
                <a:ea typeface="Calibri"/>
                <a:cs typeface="Calibri"/>
                <a:sym typeface="Calibri"/>
              </a:rPr>
              <a:t>מטופל מספר 23א לחדר 1</a:t>
            </a:r>
            <a:endParaRPr/>
          </a:p>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1000"/>
                                  </p:stCondLst>
                                  <p:childTnLst>
                                    <p:set>
                                      <p:cBhvr>
                                        <p:cTn dur="1" fill="hold">
                                          <p:stCondLst>
                                            <p:cond delay="0"/>
                                          </p:stCondLst>
                                        </p:cTn>
                                        <p:tgtEl>
                                          <p:spTgt spid="346"/>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3000"/>
                                  </p:stCondLst>
                                  <p:childTnLst>
                                    <p:set>
                                      <p:cBhvr>
                                        <p:cTn dur="1" fill="hold">
                                          <p:stCondLst>
                                            <p:cond delay="1"/>
                                          </p:stCondLst>
                                        </p:cTn>
                                        <p:tgtEl>
                                          <p:spTgt spid="346"/>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 presetSubtype="0">
                                  <p:stCondLst>
                                    <p:cond delay="3000"/>
                                  </p:stCondLst>
                                  <p:childTnLst>
                                    <p:set>
                                      <p:cBhvr>
                                        <p:cTn dur="1" fill="hold">
                                          <p:stCondLst>
                                            <p:cond delay="0"/>
                                          </p:stCondLst>
                                        </p:cTn>
                                        <p:tgtEl>
                                          <p:spTgt spid="347"/>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3000"/>
                                  </p:stCondLst>
                                  <p:childTnLst>
                                    <p:set>
                                      <p:cBhvr>
                                        <p:cTn dur="1" fill="hold">
                                          <p:stCondLst>
                                            <p:cond delay="1"/>
                                          </p:stCondLst>
                                        </p:cTn>
                                        <p:tgtEl>
                                          <p:spTgt spid="347"/>
                                        </p:tgtEl>
                                        <p:attrNameLst>
                                          <p:attrName>style.visibility</p:attrName>
                                        </p:attrNameLst>
                                      </p:cBhvr>
                                      <p:to>
                                        <p:strVal val="hidden"/>
                                      </p:to>
                                    </p:set>
                                  </p:childTnLst>
                                </p:cTn>
                              </p:par>
                            </p:childTnLst>
                          </p:cTn>
                        </p:par>
                        <p:par>
                          <p:cTn fill="hold">
                            <p:stCondLst>
                              <p:cond delay="4"/>
                            </p:stCondLst>
                            <p:childTnLst>
                              <p:par>
                                <p:cTn fill="hold" nodeType="afterEffect" presetClass="entr" presetID="1" presetSubtype="0">
                                  <p:stCondLst>
                                    <p:cond delay="3000"/>
                                  </p:stCondLst>
                                  <p:childTnLst>
                                    <p:set>
                                      <p:cBhvr>
                                        <p:cTn dur="1" fill="hold">
                                          <p:stCondLst>
                                            <p:cond delay="0"/>
                                          </p:stCondLst>
                                        </p:cTn>
                                        <p:tgtEl>
                                          <p:spTgt spid="348"/>
                                        </p:tgtEl>
                                        <p:attrNameLst>
                                          <p:attrName>style.visibility</p:attrName>
                                        </p:attrNameLst>
                                      </p:cBhvr>
                                      <p:to>
                                        <p:strVal val="visible"/>
                                      </p:to>
                                    </p:set>
                                  </p:childTnLst>
                                </p:cTn>
                              </p:par>
                            </p:childTnLst>
                          </p:cTn>
                        </p:par>
                        <p:par>
                          <p:cTn fill="hold">
                            <p:stCondLst>
                              <p:cond delay="5"/>
                            </p:stCondLst>
                            <p:childTnLst>
                              <p:par>
                                <p:cTn fill="hold" nodeType="afterEffect" presetClass="exit" presetID="1" presetSubtype="0">
                                  <p:stCondLst>
                                    <p:cond delay="3000"/>
                                  </p:stCondLst>
                                  <p:childTnLst>
                                    <p:set>
                                      <p:cBhvr>
                                        <p:cTn dur="1" fill="hold">
                                          <p:stCondLst>
                                            <p:cond delay="1"/>
                                          </p:stCondLst>
                                        </p:cTn>
                                        <p:tgtEl>
                                          <p:spTgt spid="348"/>
                                        </p:tgtEl>
                                        <p:attrNameLst>
                                          <p:attrName>style.visibility</p:attrName>
                                        </p:attrNameLst>
                                      </p:cBhvr>
                                      <p:to>
                                        <p:strVal val="hidden"/>
                                      </p:to>
                                    </p:set>
                                  </p:childTnLst>
                                </p:cTn>
                              </p:par>
                            </p:childTnLst>
                          </p:cTn>
                        </p:par>
                        <p:par>
                          <p:cTn fill="hold">
                            <p:stCondLst>
                              <p:cond delay="6"/>
                            </p:stCondLst>
                            <p:childTnLst>
                              <p:par>
                                <p:cTn fill="hold" nodeType="afterEffect" presetClass="entr" presetID="1" presetSubtype="0">
                                  <p:stCondLst>
                                    <p:cond delay="3000"/>
                                  </p:stCondLst>
                                  <p:childTnLst>
                                    <p:set>
                                      <p:cBhvr>
                                        <p:cTn dur="1" fill="hold">
                                          <p:stCondLst>
                                            <p:cond delay="0"/>
                                          </p:stCondLst>
                                        </p:cTn>
                                        <p:tgtEl>
                                          <p:spTgt spid="349"/>
                                        </p:tgtEl>
                                        <p:attrNameLst>
                                          <p:attrName>style.visibility</p:attrName>
                                        </p:attrNameLst>
                                      </p:cBhvr>
                                      <p:to>
                                        <p:strVal val="visible"/>
                                      </p:to>
                                    </p:set>
                                  </p:childTnLst>
                                </p:cTn>
                              </p:par>
                            </p:childTnLst>
                          </p:cTn>
                        </p:par>
                        <p:par>
                          <p:cTn fill="hold">
                            <p:stCondLst>
                              <p:cond delay="7"/>
                            </p:stCondLst>
                            <p:childTnLst>
                              <p:par>
                                <p:cTn fill="hold" nodeType="afterEffect" presetClass="exit" presetID="1" presetSubtype="0">
                                  <p:stCondLst>
                                    <p:cond delay="3000"/>
                                  </p:stCondLst>
                                  <p:childTnLst>
                                    <p:set>
                                      <p:cBhvr>
                                        <p:cTn dur="1" fill="hold">
                                          <p:stCondLst>
                                            <p:cond delay="1"/>
                                          </p:stCondLst>
                                        </p:cTn>
                                        <p:tgtEl>
                                          <p:spTgt spid="349"/>
                                        </p:tgtEl>
                                        <p:attrNameLst>
                                          <p:attrName>style.visibility</p:attrName>
                                        </p:attrNameLst>
                                      </p:cBhvr>
                                      <p:to>
                                        <p:strVal val="hidden"/>
                                      </p:to>
                                    </p:set>
                                  </p:childTnLst>
                                </p:cTn>
                              </p:par>
                            </p:childTnLst>
                          </p:cTn>
                        </p:par>
                        <p:par>
                          <p:cTn fill="hold">
                            <p:stCondLst>
                              <p:cond delay="8"/>
                            </p:stCondLst>
                            <p:childTnLst>
                              <p:par>
                                <p:cTn fill="hold" nodeType="afterEffect" presetClass="entr" presetID="1" presetSubtype="0">
                                  <p:stCondLst>
                                    <p:cond delay="3000"/>
                                  </p:stCondLst>
                                  <p:childTnLst>
                                    <p:set>
                                      <p:cBhvr>
                                        <p:cTn dur="1" fill="hold">
                                          <p:stCondLst>
                                            <p:cond delay="0"/>
                                          </p:stCondLst>
                                        </p:cTn>
                                        <p:tgtEl>
                                          <p:spTgt spid="350"/>
                                        </p:tgtEl>
                                        <p:attrNameLst>
                                          <p:attrName>style.visibility</p:attrName>
                                        </p:attrNameLst>
                                      </p:cBhvr>
                                      <p:to>
                                        <p:strVal val="visible"/>
                                      </p:to>
                                    </p:set>
                                  </p:childTnLst>
                                </p:cTn>
                              </p:par>
                            </p:childTnLst>
                          </p:cTn>
                        </p:par>
                        <p:par>
                          <p:cTn fill="hold">
                            <p:stCondLst>
                              <p:cond delay="9"/>
                            </p:stCondLst>
                            <p:childTnLst>
                              <p:par>
                                <p:cTn fill="hold" nodeType="afterEffect" presetClass="exit" presetID="1" presetSubtype="0">
                                  <p:stCondLst>
                                    <p:cond delay="3000"/>
                                  </p:stCondLst>
                                  <p:childTnLst>
                                    <p:set>
                                      <p:cBhvr>
                                        <p:cTn dur="1" fill="hold">
                                          <p:stCondLst>
                                            <p:cond delay="1"/>
                                          </p:stCondLst>
                                        </p:cTn>
                                        <p:tgtEl>
                                          <p:spTgt spid="350"/>
                                        </p:tgtEl>
                                        <p:attrNameLst>
                                          <p:attrName>style.visibility</p:attrName>
                                        </p:attrNameLst>
                                      </p:cBhvr>
                                      <p:to>
                                        <p:strVal val="hidden"/>
                                      </p:to>
                                    </p:set>
                                  </p:childTnLst>
                                </p:cTn>
                              </p:par>
                            </p:childTnLst>
                          </p:cTn>
                        </p:par>
                        <p:par>
                          <p:cTn fill="hold">
                            <p:stCondLst>
                              <p:cond delay="10"/>
                            </p:stCondLst>
                            <p:childTnLst>
                              <p:par>
                                <p:cTn fill="hold" nodeType="afterEffect" presetClass="entr" presetID="1" presetSubtype="0">
                                  <p:stCondLst>
                                    <p:cond delay="3000"/>
                                  </p:stCondLst>
                                  <p:childTnLst>
                                    <p:set>
                                      <p:cBhvr>
                                        <p:cTn dur="1" fill="hold">
                                          <p:stCondLst>
                                            <p:cond delay="0"/>
                                          </p:stCondLst>
                                        </p:cTn>
                                        <p:tgtEl>
                                          <p:spTgt spid="351"/>
                                        </p:tgtEl>
                                        <p:attrNameLst>
                                          <p:attrName>style.visibility</p:attrName>
                                        </p:attrNameLst>
                                      </p:cBhvr>
                                      <p:to>
                                        <p:strVal val="visible"/>
                                      </p:to>
                                    </p:set>
                                  </p:childTnLst>
                                </p:cTn>
                              </p:par>
                            </p:childTnLst>
                          </p:cTn>
                        </p:par>
                        <p:par>
                          <p:cTn fill="hold">
                            <p:stCondLst>
                              <p:cond delay="11"/>
                            </p:stCondLst>
                            <p:childTnLst>
                              <p:par>
                                <p:cTn fill="hold" nodeType="afterEffect" presetClass="exit" presetID="1" presetSubtype="0">
                                  <p:stCondLst>
                                    <p:cond delay="3000"/>
                                  </p:stCondLst>
                                  <p:childTnLst>
                                    <p:set>
                                      <p:cBhvr>
                                        <p:cTn dur="1" fill="hold">
                                          <p:stCondLst>
                                            <p:cond delay="1"/>
                                          </p:stCondLst>
                                        </p:cTn>
                                        <p:tgtEl>
                                          <p:spTgt spid="351"/>
                                        </p:tgtEl>
                                        <p:attrNameLst>
                                          <p:attrName>style.visibility</p:attrName>
                                        </p:attrNameLst>
                                      </p:cBhvr>
                                      <p:to>
                                        <p:strVal val="hidden"/>
                                      </p:to>
                                    </p:set>
                                  </p:childTnLst>
                                </p:cTn>
                              </p:par>
                            </p:childTnLst>
                          </p:cTn>
                        </p:par>
                        <p:par>
                          <p:cTn fill="hold">
                            <p:stCondLst>
                              <p:cond delay="12"/>
                            </p:stCondLst>
                            <p:childTnLst>
                              <p:par>
                                <p:cTn fill="hold" nodeType="afterEffect" presetClass="entr" presetID="1" presetSubtype="0">
                                  <p:stCondLst>
                                    <p:cond delay="50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1000"/>
                                  </p:stCondLst>
                                  <p:childTnLst>
                                    <p:set>
                                      <p:cBhvr>
                                        <p:cTn dur="1" fill="hold">
                                          <p:stCondLst>
                                            <p:cond delay="0"/>
                                          </p:stCondLst>
                                        </p:cTn>
                                        <p:tgtEl>
                                          <p:spTgt spid="354"/>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3000"/>
                                  </p:stCondLst>
                                  <p:childTnLst>
                                    <p:set>
                                      <p:cBhvr>
                                        <p:cTn dur="1" fill="hold">
                                          <p:stCondLst>
                                            <p:cond delay="1"/>
                                          </p:stCondLst>
                                        </p:cTn>
                                        <p:tgtEl>
                                          <p:spTgt spid="354"/>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 presetSubtype="0">
                                  <p:stCondLst>
                                    <p:cond delay="3000"/>
                                  </p:stCondLst>
                                  <p:childTnLst>
                                    <p:set>
                                      <p:cBhvr>
                                        <p:cTn dur="1" fill="hold">
                                          <p:stCondLst>
                                            <p:cond delay="0"/>
                                          </p:stCondLst>
                                        </p:cTn>
                                        <p:tgtEl>
                                          <p:spTgt spid="355"/>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3000"/>
                                  </p:stCondLst>
                                  <p:childTnLst>
                                    <p:set>
                                      <p:cBhvr>
                                        <p:cTn dur="1" fill="hold">
                                          <p:stCondLst>
                                            <p:cond delay="1"/>
                                          </p:stCondLst>
                                        </p:cTn>
                                        <p:tgtEl>
                                          <p:spTgt spid="355"/>
                                        </p:tgtEl>
                                        <p:attrNameLst>
                                          <p:attrName>style.visibility</p:attrName>
                                        </p:attrNameLst>
                                      </p:cBhvr>
                                      <p:to>
                                        <p:strVal val="hidden"/>
                                      </p:to>
                                    </p:set>
                                  </p:childTnLst>
                                </p:cTn>
                              </p:par>
                            </p:childTnLst>
                          </p:cTn>
                        </p:par>
                        <p:par>
                          <p:cTn fill="hold">
                            <p:stCondLst>
                              <p:cond delay="4"/>
                            </p:stCondLst>
                            <p:childTnLst>
                              <p:par>
                                <p:cTn fill="hold" nodeType="afterEffect" presetClass="entr" presetID="1" presetSubtype="0">
                                  <p:stCondLst>
                                    <p:cond delay="3000"/>
                                  </p:stCondLst>
                                  <p:childTnLst>
                                    <p:set>
                                      <p:cBhvr>
                                        <p:cTn dur="1" fill="hold">
                                          <p:stCondLst>
                                            <p:cond delay="0"/>
                                          </p:stCondLst>
                                        </p:cTn>
                                        <p:tgtEl>
                                          <p:spTgt spid="356"/>
                                        </p:tgtEl>
                                        <p:attrNameLst>
                                          <p:attrName>style.visibility</p:attrName>
                                        </p:attrNameLst>
                                      </p:cBhvr>
                                      <p:to>
                                        <p:strVal val="visible"/>
                                      </p:to>
                                    </p:set>
                                  </p:childTnLst>
                                </p:cTn>
                              </p:par>
                            </p:childTnLst>
                          </p:cTn>
                        </p:par>
                        <p:par>
                          <p:cTn fill="hold">
                            <p:stCondLst>
                              <p:cond delay="5"/>
                            </p:stCondLst>
                            <p:childTnLst>
                              <p:par>
                                <p:cTn fill="hold" nodeType="afterEffect" presetClass="exit" presetID="1" presetSubtype="0">
                                  <p:stCondLst>
                                    <p:cond delay="3000"/>
                                  </p:stCondLst>
                                  <p:childTnLst>
                                    <p:set>
                                      <p:cBhvr>
                                        <p:cTn dur="1" fill="hold">
                                          <p:stCondLst>
                                            <p:cond delay="1"/>
                                          </p:stCondLst>
                                        </p:cTn>
                                        <p:tgtEl>
                                          <p:spTgt spid="356"/>
                                        </p:tgtEl>
                                        <p:attrNameLst>
                                          <p:attrName>style.visibility</p:attrName>
                                        </p:attrNameLst>
                                      </p:cBhvr>
                                      <p:to>
                                        <p:strVal val="hidden"/>
                                      </p:to>
                                    </p:set>
                                  </p:childTnLst>
                                </p:cTn>
                              </p:par>
                            </p:childTnLst>
                          </p:cTn>
                        </p:par>
                        <p:par>
                          <p:cTn fill="hold">
                            <p:stCondLst>
                              <p:cond delay="6"/>
                            </p:stCondLst>
                            <p:childTnLst>
                              <p:par>
                                <p:cTn fill="hold" nodeType="afterEffect" presetClass="entr" presetID="1" presetSubtype="0">
                                  <p:stCondLst>
                                    <p:cond delay="3000"/>
                                  </p:stCondLst>
                                  <p:childTnLst>
                                    <p:set>
                                      <p:cBhvr>
                                        <p:cTn dur="1" fill="hold">
                                          <p:stCondLst>
                                            <p:cond delay="0"/>
                                          </p:stCondLst>
                                        </p:cTn>
                                        <p:tgtEl>
                                          <p:spTgt spid="357"/>
                                        </p:tgtEl>
                                        <p:attrNameLst>
                                          <p:attrName>style.visibility</p:attrName>
                                        </p:attrNameLst>
                                      </p:cBhvr>
                                      <p:to>
                                        <p:strVal val="visible"/>
                                      </p:to>
                                    </p:set>
                                  </p:childTnLst>
                                </p:cTn>
                              </p:par>
                            </p:childTnLst>
                          </p:cTn>
                        </p:par>
                        <p:par>
                          <p:cTn fill="hold">
                            <p:stCondLst>
                              <p:cond delay="7"/>
                            </p:stCondLst>
                            <p:childTnLst>
                              <p:par>
                                <p:cTn fill="hold" nodeType="afterEffect" presetClass="exit" presetID="1" presetSubtype="0">
                                  <p:stCondLst>
                                    <p:cond delay="3000"/>
                                  </p:stCondLst>
                                  <p:childTnLst>
                                    <p:set>
                                      <p:cBhvr>
                                        <p:cTn dur="1" fill="hold">
                                          <p:stCondLst>
                                            <p:cond delay="1"/>
                                          </p:stCondLst>
                                        </p:cTn>
                                        <p:tgtEl>
                                          <p:spTgt spid="357"/>
                                        </p:tgtEl>
                                        <p:attrNameLst>
                                          <p:attrName>style.visibility</p:attrName>
                                        </p:attrNameLst>
                                      </p:cBhvr>
                                      <p:to>
                                        <p:strVal val="hidden"/>
                                      </p:to>
                                    </p:set>
                                  </p:childTnLst>
                                </p:cTn>
                              </p:par>
                            </p:childTnLst>
                          </p:cTn>
                        </p:par>
                        <p:par>
                          <p:cTn fill="hold">
                            <p:stCondLst>
                              <p:cond delay="8"/>
                            </p:stCondLst>
                            <p:childTnLst>
                              <p:par>
                                <p:cTn fill="hold" nodeType="afterEffect" presetClass="entr" presetID="1" presetSubtype="0">
                                  <p:stCondLst>
                                    <p:cond delay="3000"/>
                                  </p:stCondLst>
                                  <p:childTnLst>
                                    <p:set>
                                      <p:cBhvr>
                                        <p:cTn dur="1" fill="hold">
                                          <p:stCondLst>
                                            <p:cond delay="0"/>
                                          </p:stCondLst>
                                        </p:cTn>
                                        <p:tgtEl>
                                          <p:spTgt spid="358"/>
                                        </p:tgtEl>
                                        <p:attrNameLst>
                                          <p:attrName>style.visibility</p:attrName>
                                        </p:attrNameLst>
                                      </p:cBhvr>
                                      <p:to>
                                        <p:strVal val="visible"/>
                                      </p:to>
                                    </p:set>
                                  </p:childTnLst>
                                </p:cTn>
                              </p:par>
                            </p:childTnLst>
                          </p:cTn>
                        </p:par>
                        <p:par>
                          <p:cTn fill="hold">
                            <p:stCondLst>
                              <p:cond delay="9"/>
                            </p:stCondLst>
                            <p:childTnLst>
                              <p:par>
                                <p:cTn fill="hold" nodeType="afterEffect" presetClass="exit" presetID="1" presetSubtype="0">
                                  <p:stCondLst>
                                    <p:cond delay="3000"/>
                                  </p:stCondLst>
                                  <p:childTnLst>
                                    <p:set>
                                      <p:cBhvr>
                                        <p:cTn dur="1" fill="hold">
                                          <p:stCondLst>
                                            <p:cond delay="1"/>
                                          </p:stCondLst>
                                        </p:cTn>
                                        <p:tgtEl>
                                          <p:spTgt spid="358"/>
                                        </p:tgtEl>
                                        <p:attrNameLst>
                                          <p:attrName>style.visibility</p:attrName>
                                        </p:attrNameLst>
                                      </p:cBhvr>
                                      <p:to>
                                        <p:strVal val="hidden"/>
                                      </p:to>
                                    </p:set>
                                  </p:childTnLst>
                                </p:cTn>
                              </p:par>
                            </p:childTnLst>
                          </p:cTn>
                        </p:par>
                        <p:par>
                          <p:cTn fill="hold">
                            <p:stCondLst>
                              <p:cond delay="10"/>
                            </p:stCondLst>
                            <p:childTnLst>
                              <p:par>
                                <p:cTn fill="hold" nodeType="afterEffect" presetClass="entr" presetID="1" presetSubtype="0">
                                  <p:stCondLst>
                                    <p:cond delay="3000"/>
                                  </p:stCondLst>
                                  <p:childTnLst>
                                    <p:set>
                                      <p:cBhvr>
                                        <p:cTn dur="1" fill="hold">
                                          <p:stCondLst>
                                            <p:cond delay="0"/>
                                          </p:stCondLst>
                                        </p:cTn>
                                        <p:tgtEl>
                                          <p:spTgt spid="359"/>
                                        </p:tgtEl>
                                        <p:attrNameLst>
                                          <p:attrName>style.visibility</p:attrName>
                                        </p:attrNameLst>
                                      </p:cBhvr>
                                      <p:to>
                                        <p:strVal val="visible"/>
                                      </p:to>
                                    </p:set>
                                  </p:childTnLst>
                                </p:cTn>
                              </p:par>
                            </p:childTnLst>
                          </p:cTn>
                        </p:par>
                        <p:par>
                          <p:cTn fill="hold">
                            <p:stCondLst>
                              <p:cond delay="11"/>
                            </p:stCondLst>
                            <p:childTnLst>
                              <p:par>
                                <p:cTn fill="hold" nodeType="afterEffect" presetClass="exit" presetID="1" presetSubtype="0">
                                  <p:stCondLst>
                                    <p:cond delay="3000"/>
                                  </p:stCondLst>
                                  <p:childTnLst>
                                    <p:set>
                                      <p:cBhvr>
                                        <p:cTn dur="1" fill="hold">
                                          <p:stCondLst>
                                            <p:cond delay="1"/>
                                          </p:stCondLst>
                                        </p:cTn>
                                        <p:tgtEl>
                                          <p:spTgt spid="3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pic>
        <p:nvPicPr>
          <p:cNvPr descr="תמונה שמכילה אלקטרוניקה, כהה, מחשב&#10;&#10;התיאור נוצר באופן אוטומטי" id="364" name="Google Shape;364;p17"/>
          <p:cNvPicPr preferRelativeResize="0"/>
          <p:nvPr/>
        </p:nvPicPr>
        <p:blipFill rotWithShape="1">
          <a:blip r:embed="rId4">
            <a:alphaModFix/>
          </a:blip>
          <a:srcRect b="0" l="0" r="0" t="0"/>
          <a:stretch/>
        </p:blipFill>
        <p:spPr>
          <a:xfrm flipH="1">
            <a:off x="1136576" y="2917860"/>
            <a:ext cx="3048861" cy="4105583"/>
          </a:xfrm>
          <a:prstGeom prst="rect">
            <a:avLst/>
          </a:prstGeom>
          <a:noFill/>
          <a:ln>
            <a:noFill/>
          </a:ln>
        </p:spPr>
      </p:pic>
      <p:sp>
        <p:nvSpPr>
          <p:cNvPr id="365" name="Google Shape;365;p17"/>
          <p:cNvSpPr/>
          <p:nvPr/>
        </p:nvSpPr>
        <p:spPr>
          <a:xfrm>
            <a:off x="2661007"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4</a:t>
            </a:r>
            <a:endParaRPr b="1" i="0" sz="2000" u="none" cap="none" strike="noStrike">
              <a:solidFill>
                <a:schemeClr val="dk1"/>
              </a:solidFill>
              <a:latin typeface="Calibri"/>
              <a:ea typeface="Calibri"/>
              <a:cs typeface="Calibri"/>
              <a:sym typeface="Calibri"/>
            </a:endParaRPr>
          </a:p>
        </p:txBody>
      </p:sp>
      <p:pic>
        <p:nvPicPr>
          <p:cNvPr descr="virtuemart_product_526" id="366" name="Google Shape;366;p17"/>
          <p:cNvPicPr preferRelativeResize="0"/>
          <p:nvPr/>
        </p:nvPicPr>
        <p:blipFill rotWithShape="1">
          <a:blip r:embed="rId5">
            <a:alphaModFix/>
          </a:blip>
          <a:srcRect b="15515" l="4816" r="10943" t="12646"/>
          <a:stretch/>
        </p:blipFill>
        <p:spPr>
          <a:xfrm>
            <a:off x="3559125" y="1257004"/>
            <a:ext cx="261226" cy="773722"/>
          </a:xfrm>
          <a:prstGeom prst="ellipse">
            <a:avLst/>
          </a:prstGeom>
          <a:noFill/>
          <a:ln>
            <a:noFill/>
          </a:ln>
        </p:spPr>
      </p:pic>
      <p:sp>
        <p:nvSpPr>
          <p:cNvPr id="367" name="Google Shape;367;p17"/>
          <p:cNvSpPr/>
          <p:nvPr/>
        </p:nvSpPr>
        <p:spPr>
          <a:xfrm>
            <a:off x="1063891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1</a:t>
            </a:r>
            <a:endParaRPr b="1" i="0" sz="2000" u="none" cap="none" strike="noStrike">
              <a:solidFill>
                <a:schemeClr val="dk1"/>
              </a:solidFill>
              <a:latin typeface="Calibri"/>
              <a:ea typeface="Calibri"/>
              <a:cs typeface="Calibri"/>
              <a:sym typeface="Calibri"/>
            </a:endParaRPr>
          </a:p>
        </p:txBody>
      </p:sp>
      <p:sp>
        <p:nvSpPr>
          <p:cNvPr id="368" name="Google Shape;368;p17"/>
          <p:cNvSpPr/>
          <p:nvPr/>
        </p:nvSpPr>
        <p:spPr>
          <a:xfrm>
            <a:off x="8473631"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2</a:t>
            </a:r>
            <a:endParaRPr b="1" i="0" sz="2000" u="none" cap="none" strike="noStrike">
              <a:solidFill>
                <a:schemeClr val="dk1"/>
              </a:solidFill>
              <a:latin typeface="Calibri"/>
              <a:ea typeface="Calibri"/>
              <a:cs typeface="Calibri"/>
              <a:sym typeface="Calibri"/>
            </a:endParaRPr>
          </a:p>
        </p:txBody>
      </p:sp>
      <p:grpSp>
        <p:nvGrpSpPr>
          <p:cNvPr id="369" name="Google Shape;369;p17"/>
          <p:cNvGrpSpPr/>
          <p:nvPr/>
        </p:nvGrpSpPr>
        <p:grpSpPr>
          <a:xfrm>
            <a:off x="5106257" y="1643865"/>
            <a:ext cx="1561672" cy="2301412"/>
            <a:chOff x="5106257" y="1643865"/>
            <a:chExt cx="1561672" cy="2301412"/>
          </a:xfrm>
        </p:grpSpPr>
        <p:pic>
          <p:nvPicPr>
            <p:cNvPr descr="תמונה שמכילה מקורה, קיר, קומה, תקרה&#10;&#10;התיאור נוצר באופן אוטומטי" id="370" name="Google Shape;370;p17"/>
            <p:cNvPicPr preferRelativeResize="0"/>
            <p:nvPr/>
          </p:nvPicPr>
          <p:blipFill rotWithShape="1">
            <a:blip r:embed="rId6">
              <a:alphaModFix/>
            </a:blip>
            <a:srcRect b="45836" l="61341" r="22646" t="17838"/>
            <a:stretch/>
          </p:blipFill>
          <p:spPr>
            <a:xfrm>
              <a:off x="5106257" y="1643865"/>
              <a:ext cx="1561672" cy="2301412"/>
            </a:xfrm>
            <a:prstGeom prst="rect">
              <a:avLst/>
            </a:prstGeom>
            <a:solidFill>
              <a:srgbClr val="958C83"/>
            </a:solidFill>
            <a:ln>
              <a:noFill/>
            </a:ln>
          </p:spPr>
        </p:pic>
        <p:pic>
          <p:nvPicPr>
            <p:cNvPr id="371" name="Google Shape;371;p17"/>
            <p:cNvPicPr preferRelativeResize="0"/>
            <p:nvPr/>
          </p:nvPicPr>
          <p:blipFill rotWithShape="1">
            <a:blip r:embed="rId7">
              <a:alphaModFix/>
            </a:blip>
            <a:srcRect b="58579" l="0" r="0" t="0"/>
            <a:stretch/>
          </p:blipFill>
          <p:spPr>
            <a:xfrm>
              <a:off x="5204819" y="2917860"/>
              <a:ext cx="1009026" cy="628049"/>
            </a:xfrm>
            <a:prstGeom prst="rect">
              <a:avLst/>
            </a:prstGeom>
            <a:noFill/>
            <a:ln>
              <a:noFill/>
            </a:ln>
          </p:spPr>
        </p:pic>
      </p:grpSp>
      <p:grpSp>
        <p:nvGrpSpPr>
          <p:cNvPr id="372" name="Google Shape;372;p17"/>
          <p:cNvGrpSpPr/>
          <p:nvPr/>
        </p:nvGrpSpPr>
        <p:grpSpPr>
          <a:xfrm>
            <a:off x="1464009" y="956307"/>
            <a:ext cx="9499672" cy="5772344"/>
            <a:chOff x="1464009" y="956307"/>
            <a:chExt cx="9499672" cy="5772344"/>
          </a:xfrm>
        </p:grpSpPr>
        <p:grpSp>
          <p:nvGrpSpPr>
            <p:cNvPr id="373" name="Google Shape;373;p17"/>
            <p:cNvGrpSpPr/>
            <p:nvPr/>
          </p:nvGrpSpPr>
          <p:grpSpPr>
            <a:xfrm>
              <a:off x="1464009" y="956307"/>
              <a:ext cx="9499672" cy="5691063"/>
              <a:chOff x="1489313" y="811164"/>
              <a:chExt cx="9499672" cy="5691063"/>
            </a:xfrm>
          </p:grpSpPr>
          <p:sp>
            <p:nvSpPr>
              <p:cNvPr id="374" name="Google Shape;374;p17"/>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5" name="Google Shape;375;p17"/>
              <p:cNvSpPr txBox="1"/>
              <p:nvPr/>
            </p:nvSpPr>
            <p:spPr>
              <a:xfrm>
                <a:off x="2404992" y="1799419"/>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iw-IL" sz="6600" u="none" cap="none" strike="noStrike">
                    <a:solidFill>
                      <a:schemeClr val="dk1"/>
                    </a:solidFill>
                    <a:latin typeface="Calibri"/>
                    <a:ea typeface="Calibri"/>
                    <a:cs typeface="Calibri"/>
                    <a:sym typeface="Calibri"/>
                  </a:rPr>
                  <a:t>התבלבלת במספר החדר</a:t>
                </a:r>
                <a:endParaRPr/>
              </a:p>
              <a:p>
                <a:pPr indent="0" lvl="0" marL="0" marR="0" rtl="1" algn="ctr">
                  <a:spcBef>
                    <a:spcPts val="0"/>
                  </a:spcBef>
                  <a:spcAft>
                    <a:spcPts val="0"/>
                  </a:spcAft>
                  <a:buNone/>
                </a:pPr>
                <a:r>
                  <a:rPr b="1" i="0" lang="iw-IL" sz="6600" u="none" cap="none" strike="noStrike">
                    <a:solidFill>
                      <a:schemeClr val="dk1"/>
                    </a:solidFill>
                    <a:latin typeface="Calibri"/>
                    <a:ea typeface="Calibri"/>
                    <a:cs typeface="Calibri"/>
                    <a:sym typeface="Calibri"/>
                  </a:rPr>
                  <a:t>חשוב/י מהו מספר החדר נכון?</a:t>
                </a:r>
                <a:endParaRPr/>
              </a:p>
            </p:txBody>
          </p:sp>
        </p:grpSp>
        <p:pic>
          <p:nvPicPr>
            <p:cNvPr descr="תמונה שמכילה אוסף תמונות&#10;&#10;התיאור נוצר באופן אוטומטי" id="376" name="Google Shape;376;p17"/>
            <p:cNvPicPr preferRelativeResize="0"/>
            <p:nvPr/>
          </p:nvPicPr>
          <p:blipFill rotWithShape="1">
            <a:blip r:embed="rId8">
              <a:alphaModFix/>
            </a:blip>
            <a:srcRect b="0" l="50000" r="0" t="12896"/>
            <a:stretch/>
          </p:blipFill>
          <p:spPr>
            <a:xfrm>
              <a:off x="2661006" y="3945277"/>
              <a:ext cx="2695251" cy="2783374"/>
            </a:xfrm>
            <a:prstGeom prst="rect">
              <a:avLst/>
            </a:prstGeom>
            <a:noFill/>
            <a:ln>
              <a:noFill/>
            </a:ln>
          </p:spPr>
        </p:pic>
      </p:grpSp>
      <p:sp>
        <p:nvSpPr>
          <p:cNvPr id="377" name="Google Shape;377;p17"/>
          <p:cNvSpPr/>
          <p:nvPr/>
        </p:nvSpPr>
        <p:spPr>
          <a:xfrm>
            <a:off x="49572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3</a:t>
            </a:r>
            <a:endParaRPr b="1" i="0" sz="2000" u="none" cap="none" strike="noStrike">
              <a:solidFill>
                <a:schemeClr val="dk1"/>
              </a:solidFill>
              <a:latin typeface="Calibri"/>
              <a:ea typeface="Calibri"/>
              <a:cs typeface="Calibri"/>
              <a:sym typeface="Calibri"/>
            </a:endParaRPr>
          </a:p>
        </p:txBody>
      </p:sp>
      <p:sp>
        <p:nvSpPr>
          <p:cNvPr id="378" name="Google Shape;378;p17">
            <a:hlinkClick action="ppaction://hlinksldjump" r:id="rId9"/>
          </p:cNvPr>
          <p:cNvSpPr/>
          <p:nvPr/>
        </p:nvSpPr>
        <p:spPr>
          <a:xfrm>
            <a:off x="1584228" y="5705018"/>
            <a:ext cx="1252346"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800" u="none" cap="none" strike="noStrike">
                <a:solidFill>
                  <a:schemeClr val="dk1"/>
                </a:solidFill>
                <a:latin typeface="Calibri"/>
                <a:ea typeface="Calibri"/>
                <a:cs typeface="Calibri"/>
                <a:sym typeface="Calibri"/>
              </a:rPr>
              <a:t>חזור</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4" name="Google Shape;384;p18"/>
          <p:cNvSpPr/>
          <p:nvPr/>
        </p:nvSpPr>
        <p:spPr>
          <a:xfrm>
            <a:off x="322965" y="554152"/>
            <a:ext cx="5742189" cy="5742189"/>
          </a:xfrm>
          <a:prstGeom prst="ellipse">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כוכבי האנטומיה של גריי - אז והיום" id="385" name="Google Shape;385;p18"/>
          <p:cNvPicPr preferRelativeResize="0"/>
          <p:nvPr/>
        </p:nvPicPr>
        <p:blipFill rotWithShape="1">
          <a:blip r:embed="rId3">
            <a:alphaModFix/>
          </a:blip>
          <a:srcRect b="2" l="12625" r="12377" t="0"/>
          <a:stretch/>
        </p:blipFill>
        <p:spPr>
          <a:xfrm>
            <a:off x="505418" y="554151"/>
            <a:ext cx="5742189" cy="5742189"/>
          </a:xfrm>
          <a:custGeom>
            <a:rect b="b" l="l" r="r" t="t"/>
            <a:pathLst>
              <a:path extrusionOk="0" h="1838528" w="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ln>
            <a:noFill/>
          </a:ln>
        </p:spPr>
      </p:pic>
      <p:sp>
        <p:nvSpPr>
          <p:cNvPr id="386" name="Google Shape;386;p18"/>
          <p:cNvSpPr/>
          <p:nvPr/>
        </p:nvSpPr>
        <p:spPr>
          <a:xfrm>
            <a:off x="1004956" y="703679"/>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8"/>
          <p:cNvSpPr/>
          <p:nvPr/>
        </p:nvSpPr>
        <p:spPr>
          <a:xfrm>
            <a:off x="422753" y="1562696"/>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8"/>
          <p:cNvSpPr txBox="1"/>
          <p:nvPr>
            <p:ph idx="1" type="body"/>
          </p:nvPr>
        </p:nvSpPr>
        <p:spPr>
          <a:xfrm>
            <a:off x="6784652" y="1641468"/>
            <a:ext cx="4195673" cy="2913872"/>
          </a:xfrm>
          <a:prstGeom prst="rect">
            <a:avLst/>
          </a:prstGeom>
          <a:noFill/>
          <a:ln>
            <a:noFill/>
          </a:ln>
        </p:spPr>
        <p:txBody>
          <a:bodyPr anchorCtr="0" anchor="t" bIns="45700" lIns="91425" spcFirstLastPara="1" rIns="91425" wrap="square" tIns="45700">
            <a:normAutofit/>
          </a:bodyPr>
          <a:lstStyle/>
          <a:p>
            <a:pPr indent="0" lvl="0" marL="0" rtl="1" algn="ctr">
              <a:lnSpc>
                <a:spcPct val="90000"/>
              </a:lnSpc>
              <a:spcBef>
                <a:spcPts val="0"/>
              </a:spcBef>
              <a:spcAft>
                <a:spcPts val="0"/>
              </a:spcAft>
              <a:buClr>
                <a:schemeClr val="dk1"/>
              </a:buClr>
              <a:buSzPts val="4800"/>
              <a:buNone/>
            </a:pPr>
            <a:r>
              <a:rPr lang="iw-IL" sz="4800">
                <a:solidFill>
                  <a:schemeClr val="dk1"/>
                </a:solidFill>
                <a:latin typeface="Calibri"/>
                <a:ea typeface="Calibri"/>
                <a:cs typeface="Calibri"/>
                <a:sym typeface="Calibri"/>
              </a:rPr>
              <a:t>הצלחת להגיע אל הרופא! </a:t>
            </a:r>
            <a:endParaRPr/>
          </a:p>
          <a:p>
            <a:pPr indent="0" lvl="0" marL="0" rtl="1" algn="ctr">
              <a:lnSpc>
                <a:spcPct val="90000"/>
              </a:lnSpc>
              <a:spcBef>
                <a:spcPts val="1000"/>
              </a:spcBef>
              <a:spcAft>
                <a:spcPts val="0"/>
              </a:spcAft>
              <a:buClr>
                <a:schemeClr val="dk1"/>
              </a:buClr>
              <a:buSzPts val="4800"/>
              <a:buNone/>
            </a:pPr>
            <a:r>
              <a:rPr lang="iw-IL" sz="4800">
                <a:solidFill>
                  <a:schemeClr val="dk1"/>
                </a:solidFill>
                <a:latin typeface="Calibri"/>
                <a:ea typeface="Calibri"/>
                <a:cs typeface="Calibri"/>
                <a:sym typeface="Calibri"/>
              </a:rPr>
              <a:t>כל הכבוד!!</a:t>
            </a:r>
            <a:endParaRPr/>
          </a:p>
        </p:txBody>
      </p:sp>
      <p:sp>
        <p:nvSpPr>
          <p:cNvPr id="389" name="Google Shape;389;p18"/>
          <p:cNvSpPr/>
          <p:nvPr/>
        </p:nvSpPr>
        <p:spPr>
          <a:xfrm>
            <a:off x="5454149" y="5775082"/>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1" algn="r">
              <a:spcBef>
                <a:spcPts val="0"/>
              </a:spcBef>
              <a:spcAft>
                <a:spcPts val="0"/>
              </a:spcAft>
              <a:buNone/>
            </a:pPr>
            <a:r>
              <a:t/>
            </a:r>
            <a:endParaRPr sz="1800">
              <a:solidFill>
                <a:schemeClr val="dk1"/>
              </a:solidFill>
              <a:latin typeface="Calibri"/>
              <a:ea typeface="Calibri"/>
              <a:cs typeface="Calibri"/>
              <a:sym typeface="Calibri"/>
            </a:endParaRPr>
          </a:p>
        </p:txBody>
      </p:sp>
      <p:cxnSp>
        <p:nvCxnSpPr>
          <p:cNvPr id="390" name="Google Shape;390;p18"/>
          <p:cNvCxnSpPr/>
          <p:nvPr/>
        </p:nvCxnSpPr>
        <p:spPr>
          <a:xfrm>
            <a:off x="11586162" y="3619272"/>
            <a:ext cx="0" cy="3238728"/>
          </a:xfrm>
          <a:prstGeom prst="straightConnector1">
            <a:avLst/>
          </a:prstGeom>
          <a:noFill/>
          <a:ln cap="sq" cmpd="sng" w="25400">
            <a:solidFill>
              <a:schemeClr val="accent1"/>
            </a:solidFill>
            <a:prstDash val="solid"/>
            <a:bevel/>
            <a:headEnd len="sm" w="sm" type="none"/>
            <a:tailEnd len="sm" w="sm" type="none"/>
          </a:ln>
        </p:spPr>
      </p:cxnSp>
      <p:sp>
        <p:nvSpPr>
          <p:cNvPr id="391" name="Google Shape;391;p18">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תיווך תוך כדי המשימה</a:t>
            </a:r>
            <a:endParaRPr/>
          </a:p>
        </p:txBody>
      </p:sp>
      <p:sp>
        <p:nvSpPr>
          <p:cNvPr id="397" name="Google Shape;39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a:latin typeface="Calibri"/>
                <a:ea typeface="Calibri"/>
                <a:cs typeface="Calibri"/>
                <a:sym typeface="Calibri"/>
              </a:rPr>
              <a:t>חשוב/י מה עלייך לעשות קודם.</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במידה והמכונה לא עובדת, למי אפשר לפנות כדי להוציא מספר תור?</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מה יכולה לעזור לך לזכור את מספר התור? </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מה תוכל לעשות במידה ושכחת את מספר התור?</a:t>
            </a:r>
            <a:endParaRPr/>
          </a:p>
          <a:p>
            <a:pPr indent="-50800" lvl="0" marL="228600" rtl="1" algn="r">
              <a:lnSpc>
                <a:spcPct val="150000"/>
              </a:lnSpc>
              <a:spcBef>
                <a:spcPts val="1000"/>
              </a:spcBef>
              <a:spcAft>
                <a:spcPts val="0"/>
              </a:spcAft>
              <a:buClr>
                <a:schemeClr val="dk1"/>
              </a:buClr>
              <a:buSzPts val="2800"/>
              <a:buNone/>
            </a:pPr>
            <a:r>
              <a:t/>
            </a:r>
            <a:endParaRPr>
              <a:latin typeface="Calibri"/>
              <a:ea typeface="Calibri"/>
              <a:cs typeface="Calibri"/>
              <a:sym typeface="Calibri"/>
            </a:endParaRPr>
          </a:p>
          <a:p>
            <a:pPr indent="-50800" lvl="0" marL="228600" rtl="1" algn="r">
              <a:lnSpc>
                <a:spcPct val="150000"/>
              </a:lnSpc>
              <a:spcBef>
                <a:spcPts val="1000"/>
              </a:spcBef>
              <a:spcAft>
                <a:spcPts val="0"/>
              </a:spcAft>
              <a:buClr>
                <a:schemeClr val="dk1"/>
              </a:buClr>
              <a:buSzPts val="2800"/>
              <a:buNone/>
            </a:pPr>
            <a:r>
              <a:t/>
            </a:r>
            <a:endParaRPr>
              <a:latin typeface="Calibri"/>
              <a:ea typeface="Calibri"/>
              <a:cs typeface="Calibri"/>
              <a:sym typeface="Calibri"/>
            </a:endParaRPr>
          </a:p>
          <a:p>
            <a:pPr indent="-50800" lvl="0" marL="228600" rtl="1" algn="r">
              <a:lnSpc>
                <a:spcPct val="90000"/>
              </a:lnSpc>
              <a:spcBef>
                <a:spcPts val="1000"/>
              </a:spcBef>
              <a:spcAft>
                <a:spcPts val="0"/>
              </a:spcAft>
              <a:buClr>
                <a:schemeClr val="dk1"/>
              </a:buClr>
              <a:buSzPts val="2800"/>
              <a:buNone/>
            </a:pPr>
            <a:r>
              <a:t/>
            </a:r>
            <a:endParaRPr/>
          </a:p>
          <a:p>
            <a:pPr indent="-50800" lvl="0" marL="228600" rtl="1" algn="r">
              <a:lnSpc>
                <a:spcPct val="90000"/>
              </a:lnSpc>
              <a:spcBef>
                <a:spcPts val="1000"/>
              </a:spcBef>
              <a:spcAft>
                <a:spcPts val="0"/>
              </a:spcAft>
              <a:buClr>
                <a:schemeClr val="dk1"/>
              </a:buClr>
              <a:buSzPts val="2800"/>
              <a:buNone/>
            </a:pPr>
            <a:r>
              <a:t/>
            </a:r>
            <a:endParaRPr/>
          </a:p>
        </p:txBody>
      </p:sp>
      <p:sp>
        <p:nvSpPr>
          <p:cNvPr id="398" name="Google Shape;398;p19">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חזור למשימה</a:t>
            </a:r>
            <a:endParaRPr b="1" sz="20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2"/>
          <p:cNvSpPr txBox="1"/>
          <p:nvPr>
            <p:ph type="ctrTitle"/>
          </p:nvPr>
        </p:nvSpPr>
        <p:spPr>
          <a:xfrm>
            <a:off x="345411" y="2347209"/>
            <a:ext cx="4368602" cy="1956841"/>
          </a:xfrm>
          <a:prstGeom prst="rect">
            <a:avLst/>
          </a:prstGeom>
          <a:noFill/>
          <a:ln>
            <a:noFill/>
          </a:ln>
        </p:spPr>
        <p:txBody>
          <a:bodyPr anchorCtr="0" anchor="b" bIns="45700" lIns="91425" spcFirstLastPara="1" rIns="91425" wrap="square" tIns="45700">
            <a:normAutofit fontScale="90000"/>
          </a:bodyPr>
          <a:lstStyle/>
          <a:p>
            <a:pPr indent="0" lvl="0" marL="0" rtl="1" algn="ctr">
              <a:lnSpc>
                <a:spcPct val="90000"/>
              </a:lnSpc>
              <a:spcBef>
                <a:spcPts val="0"/>
              </a:spcBef>
              <a:spcAft>
                <a:spcPts val="0"/>
              </a:spcAft>
              <a:buClr>
                <a:schemeClr val="dk1"/>
              </a:buClr>
              <a:buSzPct val="100000"/>
              <a:buFont typeface="Calibri"/>
              <a:buNone/>
            </a:pPr>
            <a:r>
              <a:rPr b="1" lang="iw-IL" sz="5400">
                <a:latin typeface="Calibri"/>
                <a:ea typeface="Calibri"/>
                <a:cs typeface="Calibri"/>
                <a:sym typeface="Calibri"/>
              </a:rPr>
              <a:t>ברוכים הבאים</a:t>
            </a:r>
            <a:br>
              <a:rPr b="1" lang="iw-IL" sz="5400">
                <a:latin typeface="Calibri"/>
                <a:ea typeface="Calibri"/>
                <a:cs typeface="Calibri"/>
                <a:sym typeface="Calibri"/>
              </a:rPr>
            </a:br>
            <a:br>
              <a:rPr b="1" lang="iw-IL" sz="5400">
                <a:latin typeface="Calibri"/>
                <a:ea typeface="Calibri"/>
                <a:cs typeface="Calibri"/>
                <a:sym typeface="Calibri"/>
              </a:rPr>
            </a:br>
            <a:r>
              <a:rPr b="1" lang="iw-IL" sz="5400">
                <a:latin typeface="Calibri"/>
                <a:ea typeface="Calibri"/>
                <a:cs typeface="Calibri"/>
                <a:sym typeface="Calibri"/>
              </a:rPr>
              <a:t>ללומדת יום סידורים!</a:t>
            </a:r>
            <a:endParaRPr b="1" sz="5400">
              <a:latin typeface="Calibri"/>
              <a:ea typeface="Calibri"/>
              <a:cs typeface="Calibri"/>
              <a:sym typeface="Calibri"/>
            </a:endParaRPr>
          </a:p>
        </p:txBody>
      </p:sp>
      <p:sp>
        <p:nvSpPr>
          <p:cNvPr id="188" name="Google Shape;188;p2"/>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9" name="Google Shape;189;p2"/>
          <p:cNvPicPr preferRelativeResize="0"/>
          <p:nvPr/>
        </p:nvPicPr>
        <p:blipFill rotWithShape="1">
          <a:blip r:embed="rId3">
            <a:alphaModFix/>
          </a:blip>
          <a:srcRect b="1" l="8736" r="12527" t="0"/>
          <a:stretch/>
        </p:blipFill>
        <p:spPr>
          <a:xfrm>
            <a:off x="5313225"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90" name="Google Shape;190;p2">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תור לרופא- סיכום אסטרטגיות אפשריות</a:t>
            </a:r>
            <a:endParaRPr>
              <a:latin typeface="Calibri"/>
              <a:ea typeface="Calibri"/>
              <a:cs typeface="Calibri"/>
              <a:sym typeface="Calibri"/>
            </a:endParaRPr>
          </a:p>
        </p:txBody>
      </p:sp>
      <p:sp>
        <p:nvSpPr>
          <p:cNvPr id="404" name="Google Shape;404;p20"/>
          <p:cNvSpPr txBox="1"/>
          <p:nvPr>
            <p:ph idx="1" type="body"/>
          </p:nvPr>
        </p:nvSpPr>
        <p:spPr>
          <a:xfrm>
            <a:off x="1007012" y="1281311"/>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מה עזר לך לזכור את מספר התור?</a:t>
            </a:r>
            <a:endParaRPr/>
          </a:p>
          <a:p>
            <a:pPr indent="0" lvl="0" marL="0" rtl="1" algn="r">
              <a:lnSpc>
                <a:spcPct val="150000"/>
              </a:lnSpc>
              <a:spcBef>
                <a:spcPts val="1000"/>
              </a:spcBef>
              <a:spcAft>
                <a:spcPts val="0"/>
              </a:spcAft>
              <a:buClr>
                <a:schemeClr val="dk1"/>
              </a:buClr>
              <a:buSzPts val="3200"/>
              <a:buNone/>
            </a:pPr>
            <a:r>
              <a:rPr lang="iw-IL" sz="3200">
                <a:latin typeface="Calibri"/>
                <a:ea typeface="Calibri"/>
                <a:cs typeface="Calibri"/>
                <a:sym typeface="Calibri"/>
              </a:rPr>
              <a:t>כתיבת המספרים, חזרה בקול על המספר, אסוציאציות.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נכנסת לאותו חדר מספר פעמים? מדוע?</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כיצד תוכל/י בפעם הבאה לבצע את המשימה בצורה שונה?</a:t>
            </a:r>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405" name="Google Shape;405;p20">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סיכום אסטרטגיות אפשריות</a:t>
            </a:r>
            <a:endParaRPr>
              <a:latin typeface="Calibri"/>
              <a:ea typeface="Calibri"/>
              <a:cs typeface="Calibri"/>
              <a:sym typeface="Calibri"/>
            </a:endParaRPr>
          </a:p>
        </p:txBody>
      </p:sp>
      <p:sp>
        <p:nvSpPr>
          <p:cNvPr id="411" name="Google Shape;411;p21"/>
          <p:cNvSpPr txBox="1"/>
          <p:nvPr>
            <p:ph idx="1" type="body"/>
          </p:nvPr>
        </p:nvSpPr>
        <p:spPr>
          <a:xfrm>
            <a:off x="1007012" y="1281311"/>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a:latin typeface="Calibri"/>
                <a:ea typeface="Calibri"/>
                <a:cs typeface="Calibri"/>
                <a:sym typeface="Calibri"/>
              </a:rPr>
              <a:t>כתיבת המשימה.</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סדר הפעולות.</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שמירת התור במקום נגיש.</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לדמיין את רצף השלבים.</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במידה ומשהו משתבש להסתכל מסביב ולראות אם יש משהו שיכול לעזור.</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לפני ביצוע שלב במשימה לעצור ולוודא מה עלי לעשות. </a:t>
            </a:r>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412" name="Google Shape;412;p21">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למפת המשימות</a:t>
            </a:r>
            <a:endParaRPr b="1"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הפסקת קפה</a:t>
            </a:r>
            <a:endParaRPr>
              <a:latin typeface="Calibri"/>
              <a:ea typeface="Calibri"/>
              <a:cs typeface="Calibri"/>
              <a:sym typeface="Calibri"/>
            </a:endParaRPr>
          </a:p>
        </p:txBody>
      </p:sp>
      <p:sp>
        <p:nvSpPr>
          <p:cNvPr id="418" name="Google Shape;418;p22"/>
          <p:cNvSpPr txBox="1"/>
          <p:nvPr>
            <p:ph idx="1" type="body"/>
          </p:nvPr>
        </p:nvSpPr>
        <p:spPr>
          <a:xfrm>
            <a:off x="838200" y="1345915"/>
            <a:ext cx="10515600" cy="483104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במשימה הבאה יופיע מטבח בבית.</a:t>
            </a:r>
            <a:endParaRPr/>
          </a:p>
          <a:p>
            <a:pPr indent="-228600" lvl="0" marL="228600" rtl="1" algn="r">
              <a:lnSpc>
                <a:spcPct val="150000"/>
              </a:lnSpc>
              <a:spcBef>
                <a:spcPts val="1000"/>
              </a:spcBef>
              <a:spcAft>
                <a:spcPts val="0"/>
              </a:spcAft>
              <a:buClr>
                <a:schemeClr val="dk1"/>
              </a:buClr>
              <a:buSzPts val="3600"/>
              <a:buChar char="•"/>
            </a:pPr>
            <a:r>
              <a:rPr b="1" lang="iw-IL" sz="3600">
                <a:latin typeface="Calibri"/>
                <a:ea typeface="Calibri"/>
                <a:cs typeface="Calibri"/>
                <a:sym typeface="Calibri"/>
              </a:rPr>
              <a:t>עלייך להכין עבורך קפה בספל- מים חמים, כפית קפה, כפית סוכר וחלב.</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אסוף/י את כל הפריטים שאת/ה צריכ/ה ואז עבור להכנת הקפה.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בסיום הכנת קפה, לחצ/י על "סיימתי להכין קפה".</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419" name="Google Shape;419;p22">
            <a:hlinkClick action="ppaction://hlinksldjump" r:id="rId4"/>
          </p:cNvPr>
          <p:cNvSpPr/>
          <p:nvPr/>
        </p:nvSpPr>
        <p:spPr>
          <a:xfrm>
            <a:off x="0" y="6272373"/>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שאלות מכווינות</a:t>
            </a:r>
            <a:endParaRPr/>
          </a:p>
        </p:txBody>
      </p:sp>
      <p:sp>
        <p:nvSpPr>
          <p:cNvPr id="425" name="Google Shape;425;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כיצד תזכור/י מה עלייך לעשות?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מה הכלים והמוצרים שאת/ה צריכ/ה עבור הכנת הקפה?</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מה יכול להשתבש וכיצד תתמודד עם זה?</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השימוש בדף ועט יכול לעזור לך? </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426" name="Google Shape;426;p23">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
        <p:nvSpPr>
          <p:cNvPr id="427" name="Google Shape;427;p23">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להוראות </a:t>
            </a:r>
            <a:endParaRPr b="1" sz="2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pic>
        <p:nvPicPr>
          <p:cNvPr descr="תמונה שמכילה טקסט&#10;&#10;התיאור נוצר באופן אוטומטי" id="432" name="Google Shape;432;p24">
            <a:hlinkClick action="ppaction://hlinksldjump" r:id="rId4"/>
          </p:cNvPr>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433" name="Google Shape;433;p24">
            <a:hlinkClick action="ppaction://hlinksldjump" r:id="rId6"/>
          </p:cNvPr>
          <p:cNvPicPr preferRelativeResize="0"/>
          <p:nvPr/>
        </p:nvPicPr>
        <p:blipFill rotWithShape="1">
          <a:blip r:embed="rId7">
            <a:alphaModFix/>
          </a:blip>
          <a:srcRect b="7212" l="22342" r="22323" t="4972"/>
          <a:stretch/>
        </p:blipFill>
        <p:spPr>
          <a:xfrm>
            <a:off x="7594531" y="2654799"/>
            <a:ext cx="452063" cy="643204"/>
          </a:xfrm>
          <a:prstGeom prst="rect">
            <a:avLst/>
          </a:prstGeom>
          <a:noFill/>
          <a:ln>
            <a:noFill/>
          </a:ln>
        </p:spPr>
      </p:pic>
      <p:sp>
        <p:nvSpPr>
          <p:cNvPr id="434" name="Google Shape;434;p24">
            <a:hlinkClick action="ppaction://hlinksldjump" r:id="rId8"/>
          </p:cNvPr>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435" name="Google Shape;435;p24">
            <a:hlinkClick action="ppaction://hlinksldjump" r:id="rId9"/>
          </p:cNvPr>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436" name="Google Shape;436;p24">
            <a:hlinkClick action="ppaction://hlinksldjump" r:id="rId10"/>
          </p:cNvPr>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437" name="Google Shape;437;p24">
            <a:hlinkClick action="ppaction://hlinksldjump" r:id="rId11"/>
          </p:cNvPr>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438" name="Google Shape;438;p24">
            <a:hlinkClick action="ppaction://hlinksldjump" r:id="rId12"/>
          </p:cNvPr>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pic>
        <p:nvPicPr>
          <p:cNvPr id="439" name="Google Shape;439;p24">
            <a:hlinkClick action="ppaction://hlinksldjump" r:id="rId13"/>
          </p:cNvPr>
          <p:cNvPicPr preferRelativeResize="0"/>
          <p:nvPr/>
        </p:nvPicPr>
        <p:blipFill rotWithShape="1">
          <a:blip r:embed="rId14">
            <a:alphaModFix/>
          </a:blip>
          <a:srcRect b="0" l="0" r="0" t="0"/>
          <a:stretch/>
        </p:blipFill>
        <p:spPr>
          <a:xfrm rot="-332327">
            <a:off x="9946921" y="4919127"/>
            <a:ext cx="1963575" cy="876274"/>
          </a:xfrm>
          <a:prstGeom prst="rect">
            <a:avLst/>
          </a:prstGeom>
          <a:noFill/>
          <a:ln>
            <a:noFill/>
          </a:ln>
        </p:spPr>
      </p:pic>
      <p:pic>
        <p:nvPicPr>
          <p:cNvPr descr="קומקום Tefal KI730D30 ‏1.7 ‏ליטר טפאל" id="440" name="Google Shape;440;p24">
            <a:hlinkClick action="ppaction://hlinksldjump" r:id="rId15"/>
          </p:cNvPr>
          <p:cNvPicPr preferRelativeResize="0"/>
          <p:nvPr/>
        </p:nvPicPr>
        <p:blipFill rotWithShape="1">
          <a:blip r:embed="rId16">
            <a:alphaModFix/>
          </a:blip>
          <a:srcRect b="0" l="0" r="0" t="0"/>
          <a:stretch/>
        </p:blipFill>
        <p:spPr>
          <a:xfrm>
            <a:off x="10588478" y="3963663"/>
            <a:ext cx="1725498" cy="1725498"/>
          </a:xfrm>
          <a:prstGeom prst="rect">
            <a:avLst/>
          </a:prstGeom>
          <a:noFill/>
          <a:ln>
            <a:noFill/>
          </a:ln>
        </p:spPr>
      </p:pic>
      <p:sp>
        <p:nvSpPr>
          <p:cNvPr id="441" name="Google Shape;441;p24">
            <a:hlinkClick action="ppaction://hlinksldjump" r:id="rId17"/>
          </p:cNvPr>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id="442" name="Google Shape;442;p24">
            <a:hlinkClick action="ppaction://hlinksldjump" r:id="rId18"/>
          </p:cNvPr>
          <p:cNvPicPr preferRelativeResize="0"/>
          <p:nvPr/>
        </p:nvPicPr>
        <p:blipFill rotWithShape="1">
          <a:blip r:embed="rId19">
            <a:alphaModFix/>
          </a:blip>
          <a:srcRect b="0" l="0" r="0" t="0"/>
          <a:stretch/>
        </p:blipFill>
        <p:spPr>
          <a:xfrm>
            <a:off x="11155231" y="5828899"/>
            <a:ext cx="911030" cy="911030"/>
          </a:xfrm>
          <a:prstGeom prst="rect">
            <a:avLst/>
          </a:prstGeom>
          <a:noFill/>
          <a:ln>
            <a:noFill/>
          </a:ln>
        </p:spPr>
      </p:pic>
      <p:pic>
        <p:nvPicPr>
          <p:cNvPr id="443" name="Google Shape;443;p24">
            <a:hlinkClick action="ppaction://hlinksldjump" r:id="rId20"/>
          </p:cNvPr>
          <p:cNvPicPr preferRelativeResize="0"/>
          <p:nvPr/>
        </p:nvPicPr>
        <p:blipFill rotWithShape="1">
          <a:blip r:embed="rId21">
            <a:alphaModFix/>
          </a:blip>
          <a:srcRect b="40007" l="71423" r="25577" t="51899"/>
          <a:stretch/>
        </p:blipFill>
        <p:spPr>
          <a:xfrm>
            <a:off x="11610745" y="3254888"/>
            <a:ext cx="590991" cy="8964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pic>
        <p:nvPicPr>
          <p:cNvPr descr="LastPrice | מקרר 3 דלתות 772 ליטר LG אל ג'י GR-X265INS בלאסטפרייס" id="448" name="Google Shape;448;p25">
            <a:hlinkClick action="ppaction://hlinksldjump" r:id="rId4"/>
          </p:cNvPr>
          <p:cNvPicPr preferRelativeResize="0"/>
          <p:nvPr/>
        </p:nvPicPr>
        <p:blipFill rotWithShape="1">
          <a:blip r:embed="rId5">
            <a:alphaModFix/>
          </a:blip>
          <a:srcRect b="0" l="0" r="0" t="0"/>
          <a:stretch/>
        </p:blipFill>
        <p:spPr>
          <a:xfrm>
            <a:off x="2166425" y="-271389"/>
            <a:ext cx="7400778" cy="7400778"/>
          </a:xfrm>
          <a:prstGeom prst="rect">
            <a:avLst/>
          </a:prstGeom>
          <a:noFill/>
          <a:ln>
            <a:noFill/>
          </a:ln>
        </p:spPr>
      </p:pic>
      <p:pic>
        <p:nvPicPr>
          <p:cNvPr descr="חלב טרי 3% בקרטון - חלב תנובה | תנובה" id="449" name="Google Shape;449;p25">
            <a:hlinkClick action="ppaction://hlinksldjump" r:id="rId6"/>
          </p:cNvPr>
          <p:cNvPicPr preferRelativeResize="0"/>
          <p:nvPr/>
        </p:nvPicPr>
        <p:blipFill rotWithShape="1">
          <a:blip r:embed="rId7">
            <a:alphaModFix/>
          </a:blip>
          <a:srcRect b="19505" l="0" r="0" t="1"/>
          <a:stretch/>
        </p:blipFill>
        <p:spPr>
          <a:xfrm>
            <a:off x="6766560" y="903169"/>
            <a:ext cx="1589650" cy="1291391"/>
          </a:xfrm>
          <a:prstGeom prst="rect">
            <a:avLst/>
          </a:prstGeom>
          <a:noFill/>
          <a:ln>
            <a:noFill/>
          </a:ln>
        </p:spPr>
      </p:pic>
      <p:sp>
        <p:nvSpPr>
          <p:cNvPr id="450" name="Google Shape;450;p25"/>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id="451" name="Google Shape;451;p25"/>
          <p:cNvPicPr preferRelativeResize="0"/>
          <p:nvPr/>
        </p:nvPicPr>
        <p:blipFill rotWithShape="1">
          <a:blip r:embed="rId8">
            <a:alphaModFix/>
          </a:blip>
          <a:srcRect b="0" l="0" r="0" t="0"/>
          <a:stretch/>
        </p:blipFill>
        <p:spPr>
          <a:xfrm>
            <a:off x="11155231" y="5828899"/>
            <a:ext cx="911030" cy="9110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pic>
        <p:nvPicPr>
          <p:cNvPr descr="LastPrice | מקרר 3 דלתות 772 ליטר LG אל ג'י GR-X265INS בלאסטפרייס" id="456" name="Google Shape;456;p26"/>
          <p:cNvPicPr preferRelativeResize="0"/>
          <p:nvPr/>
        </p:nvPicPr>
        <p:blipFill rotWithShape="1">
          <a:blip r:embed="rId4">
            <a:alphaModFix/>
          </a:blip>
          <a:srcRect b="0" l="0" r="0" t="0"/>
          <a:stretch/>
        </p:blipFill>
        <p:spPr>
          <a:xfrm>
            <a:off x="2166425" y="-271389"/>
            <a:ext cx="7400778" cy="7400778"/>
          </a:xfrm>
          <a:prstGeom prst="rect">
            <a:avLst/>
          </a:prstGeom>
          <a:noFill/>
          <a:ln>
            <a:noFill/>
          </a:ln>
        </p:spPr>
      </p:pic>
      <p:pic>
        <p:nvPicPr>
          <p:cNvPr descr="חלב טרי 3% בקרטון - חלב תנובה | תנובה" id="457" name="Google Shape;457;p26"/>
          <p:cNvPicPr preferRelativeResize="0"/>
          <p:nvPr/>
        </p:nvPicPr>
        <p:blipFill rotWithShape="1">
          <a:blip r:embed="rId5">
            <a:alphaModFix/>
          </a:blip>
          <a:srcRect b="19505" l="0" r="0" t="1"/>
          <a:stretch/>
        </p:blipFill>
        <p:spPr>
          <a:xfrm>
            <a:off x="6766560" y="903169"/>
            <a:ext cx="1589650" cy="1291391"/>
          </a:xfrm>
          <a:prstGeom prst="rect">
            <a:avLst/>
          </a:prstGeom>
          <a:noFill/>
          <a:ln>
            <a:noFill/>
          </a:ln>
        </p:spPr>
      </p:pic>
      <p:sp>
        <p:nvSpPr>
          <p:cNvPr id="458" name="Google Shape;458;p26"/>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grpSp>
        <p:nvGrpSpPr>
          <p:cNvPr id="459" name="Google Shape;459;p26"/>
          <p:cNvGrpSpPr/>
          <p:nvPr/>
        </p:nvGrpSpPr>
        <p:grpSpPr>
          <a:xfrm>
            <a:off x="887792" y="689021"/>
            <a:ext cx="9958044" cy="5691063"/>
            <a:chOff x="887792" y="689021"/>
            <a:chExt cx="9958044" cy="5691063"/>
          </a:xfrm>
        </p:grpSpPr>
        <p:grpSp>
          <p:nvGrpSpPr>
            <p:cNvPr id="460" name="Google Shape;460;p26"/>
            <p:cNvGrpSpPr/>
            <p:nvPr/>
          </p:nvGrpSpPr>
          <p:grpSpPr>
            <a:xfrm>
              <a:off x="1346164" y="689021"/>
              <a:ext cx="9499672" cy="5691063"/>
              <a:chOff x="1489313" y="811164"/>
              <a:chExt cx="9499672" cy="5691063"/>
            </a:xfrm>
          </p:grpSpPr>
          <p:sp>
            <p:nvSpPr>
              <p:cNvPr id="461" name="Google Shape;461;p26"/>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26"/>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נהדר!</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אספת את הפריט בהצלחה!</a:t>
                </a:r>
                <a:endParaRPr/>
              </a:p>
            </p:txBody>
          </p:sp>
        </p:grpSp>
        <p:pic>
          <p:nvPicPr>
            <p:cNvPr descr="חלב טרי 3% בקרטון - חלב תנובה | תנובה" id="463" name="Google Shape;463;p26"/>
            <p:cNvPicPr preferRelativeResize="0"/>
            <p:nvPr/>
          </p:nvPicPr>
          <p:blipFill rotWithShape="1">
            <a:blip r:embed="rId5">
              <a:alphaModFix/>
            </a:blip>
            <a:srcRect b="19505" l="0" r="0" t="1"/>
            <a:stretch/>
          </p:blipFill>
          <p:spPr>
            <a:xfrm>
              <a:off x="887792" y="2341243"/>
              <a:ext cx="3789323" cy="2838157"/>
            </a:xfrm>
            <a:prstGeom prst="rect">
              <a:avLst/>
            </a:prstGeom>
            <a:noFill/>
            <a:ln>
              <a:noFill/>
            </a:ln>
          </p:spPr>
        </p:pic>
      </p:grpSp>
      <p:sp>
        <p:nvSpPr>
          <p:cNvPr id="464" name="Google Shape;464;p26">
            <a:hlinkClick action="ppaction://hlinksldjump" r:id="rId6"/>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465" name="Google Shape;465;p26"/>
          <p:cNvPicPr preferRelativeResize="0"/>
          <p:nvPr/>
        </p:nvPicPr>
        <p:blipFill rotWithShape="1">
          <a:blip r:embed="rId7">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9" name="Shape 469"/>
        <p:cNvGrpSpPr/>
        <p:nvPr/>
      </p:nvGrpSpPr>
      <p:grpSpPr>
        <a:xfrm>
          <a:off x="0" y="0"/>
          <a:ext cx="0" cy="0"/>
          <a:chOff x="0" y="0"/>
          <a:chExt cx="0" cy="0"/>
        </a:xfrm>
      </p:grpSpPr>
      <p:sp>
        <p:nvSpPr>
          <p:cNvPr id="470" name="Google Shape;470;p27"/>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LastPrice | מקרר 3 דלתות 772 ליטר LG אל ג'י GR-X265INS בלאסטפרייס" id="471" name="Google Shape;471;p27"/>
          <p:cNvPicPr preferRelativeResize="0"/>
          <p:nvPr/>
        </p:nvPicPr>
        <p:blipFill rotWithShape="1">
          <a:blip r:embed="rId4">
            <a:alphaModFix/>
          </a:blip>
          <a:srcRect b="0" l="0" r="0" t="0"/>
          <a:stretch/>
        </p:blipFill>
        <p:spPr>
          <a:xfrm>
            <a:off x="2166425" y="-271389"/>
            <a:ext cx="7400778" cy="7400778"/>
          </a:xfrm>
          <a:prstGeom prst="rect">
            <a:avLst/>
          </a:prstGeom>
          <a:noFill/>
          <a:ln>
            <a:noFill/>
          </a:ln>
        </p:spPr>
      </p:pic>
      <p:pic>
        <p:nvPicPr>
          <p:cNvPr descr="חלב טרי 3% בקרטון - חלב תנובה | תנובה" id="472" name="Google Shape;472;p27"/>
          <p:cNvPicPr preferRelativeResize="0"/>
          <p:nvPr/>
        </p:nvPicPr>
        <p:blipFill rotWithShape="1">
          <a:blip r:embed="rId5">
            <a:alphaModFix/>
          </a:blip>
          <a:srcRect b="19505" l="0" r="0" t="1"/>
          <a:stretch/>
        </p:blipFill>
        <p:spPr>
          <a:xfrm>
            <a:off x="6766560" y="903169"/>
            <a:ext cx="1589650" cy="1291391"/>
          </a:xfrm>
          <a:prstGeom prst="rect">
            <a:avLst/>
          </a:prstGeom>
          <a:noFill/>
          <a:ln>
            <a:noFill/>
          </a:ln>
        </p:spPr>
      </p:pic>
      <p:grpSp>
        <p:nvGrpSpPr>
          <p:cNvPr id="473" name="Google Shape;473;p27"/>
          <p:cNvGrpSpPr/>
          <p:nvPr/>
        </p:nvGrpSpPr>
        <p:grpSpPr>
          <a:xfrm>
            <a:off x="1346164" y="689021"/>
            <a:ext cx="9499672" cy="5691063"/>
            <a:chOff x="1346164" y="689021"/>
            <a:chExt cx="9499672" cy="5691063"/>
          </a:xfrm>
        </p:grpSpPr>
        <p:grpSp>
          <p:nvGrpSpPr>
            <p:cNvPr id="474" name="Google Shape;474;p27"/>
            <p:cNvGrpSpPr/>
            <p:nvPr/>
          </p:nvGrpSpPr>
          <p:grpSpPr>
            <a:xfrm>
              <a:off x="1346164" y="689021"/>
              <a:ext cx="9499672" cy="5691063"/>
              <a:chOff x="1489313" y="811164"/>
              <a:chExt cx="9499672" cy="5691063"/>
            </a:xfrm>
          </p:grpSpPr>
          <p:sp>
            <p:nvSpPr>
              <p:cNvPr id="475" name="Google Shape;475;p27"/>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7"/>
              <p:cNvSpPr txBox="1"/>
              <p:nvPr/>
            </p:nvSpPr>
            <p:spPr>
              <a:xfrm>
                <a:off x="2482933" y="1221616"/>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טעות בבחירת הפריט</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מה המוצר שעליך לקחת?</a:t>
                </a:r>
                <a:endParaRPr/>
              </a:p>
            </p:txBody>
          </p:sp>
        </p:grpSp>
        <p:pic>
          <p:nvPicPr>
            <p:cNvPr descr="תמונה שמכילה אוסף תמונות&#10;&#10;התיאור נוצר באופן אוטומטי" id="477" name="Google Shape;477;p27"/>
            <p:cNvPicPr preferRelativeResize="0"/>
            <p:nvPr/>
          </p:nvPicPr>
          <p:blipFill rotWithShape="1">
            <a:blip r:embed="rId6">
              <a:alphaModFix/>
            </a:blip>
            <a:srcRect b="0" l="50000" r="0" t="12896"/>
            <a:stretch/>
          </p:blipFill>
          <p:spPr>
            <a:xfrm>
              <a:off x="1725706" y="3115331"/>
              <a:ext cx="2695251" cy="2783374"/>
            </a:xfrm>
            <a:prstGeom prst="rect">
              <a:avLst/>
            </a:prstGeom>
            <a:noFill/>
            <a:ln>
              <a:noFill/>
            </a:ln>
          </p:spPr>
        </p:pic>
      </p:grpSp>
      <p:sp>
        <p:nvSpPr>
          <p:cNvPr id="478" name="Google Shape;478;p27">
            <a:hlinkClick action="ppaction://hlinksldjump" r:id="rId7"/>
          </p:cNvPr>
          <p:cNvSpPr/>
          <p:nvPr/>
        </p:nvSpPr>
        <p:spPr>
          <a:xfrm>
            <a:off x="1584228" y="5705018"/>
            <a:ext cx="1820154"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למקרר</a:t>
            </a:r>
            <a:endParaRPr/>
          </a:p>
        </p:txBody>
      </p:sp>
      <p:pic>
        <p:nvPicPr>
          <p:cNvPr id="479" name="Google Shape;479;p27"/>
          <p:cNvPicPr preferRelativeResize="0"/>
          <p:nvPr/>
        </p:nvPicPr>
        <p:blipFill rotWithShape="1">
          <a:blip r:embed="rId8">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pic>
        <p:nvPicPr>
          <p:cNvPr descr="קומקום Tefal KI730D30 ‏1.7 ‏ליטר טפאל" id="484" name="Google Shape;484;p29"/>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485" name="Google Shape;485;p29"/>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486" name="Google Shape;486;p29"/>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487" name="Google Shape;487;p29"/>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488" name="Google Shape;488;p29"/>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489" name="Google Shape;489;p29"/>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490" name="Google Shape;490;p29"/>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491" name="Google Shape;491;p29"/>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492" name="Google Shape;492;p29"/>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493" name="Google Shape;493;p29"/>
          <p:cNvGrpSpPr/>
          <p:nvPr/>
        </p:nvGrpSpPr>
        <p:grpSpPr>
          <a:xfrm>
            <a:off x="1253021" y="701685"/>
            <a:ext cx="9507873" cy="5691063"/>
            <a:chOff x="1337963" y="689021"/>
            <a:chExt cx="9507873" cy="5691063"/>
          </a:xfrm>
        </p:grpSpPr>
        <p:grpSp>
          <p:nvGrpSpPr>
            <p:cNvPr id="494" name="Google Shape;494;p29"/>
            <p:cNvGrpSpPr/>
            <p:nvPr/>
          </p:nvGrpSpPr>
          <p:grpSpPr>
            <a:xfrm>
              <a:off x="1346164" y="689021"/>
              <a:ext cx="9499672" cy="5691063"/>
              <a:chOff x="1489313" y="811164"/>
              <a:chExt cx="9499672" cy="5691063"/>
            </a:xfrm>
          </p:grpSpPr>
          <p:sp>
            <p:nvSpPr>
              <p:cNvPr id="495" name="Google Shape;495;p29"/>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29"/>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נהדר!</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אספת את הפריט בהצלחה!</a:t>
                </a:r>
                <a:endParaRPr/>
              </a:p>
            </p:txBody>
          </p:sp>
        </p:grpSp>
        <p:pic>
          <p:nvPicPr>
            <p:cNvPr descr="ארל גריי&quot; - ספל פורצלן - Provalley" id="497" name="Google Shape;497;p29"/>
            <p:cNvPicPr preferRelativeResize="0"/>
            <p:nvPr/>
          </p:nvPicPr>
          <p:blipFill rotWithShape="1">
            <a:blip r:embed="rId7">
              <a:alphaModFix/>
            </a:blip>
            <a:srcRect b="0" l="0" r="0" t="0"/>
            <a:stretch/>
          </p:blipFill>
          <p:spPr>
            <a:xfrm>
              <a:off x="1337963" y="2795747"/>
              <a:ext cx="2594034" cy="2594034"/>
            </a:xfrm>
            <a:prstGeom prst="rect">
              <a:avLst/>
            </a:prstGeom>
            <a:noFill/>
            <a:ln>
              <a:noFill/>
            </a:ln>
          </p:spPr>
        </p:pic>
      </p:grpSp>
      <p:sp>
        <p:nvSpPr>
          <p:cNvPr id="498" name="Google Shape;498;p29">
            <a:hlinkClick action="ppaction://hlinksldjump" r:id="rId8"/>
          </p:cNvPr>
          <p:cNvSpPr/>
          <p:nvPr/>
        </p:nvSpPr>
        <p:spPr>
          <a:xfrm>
            <a:off x="1431106" y="5629597"/>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499" name="Google Shape;499;p29"/>
          <p:cNvPicPr preferRelativeResize="0"/>
          <p:nvPr/>
        </p:nvPicPr>
        <p:blipFill rotWithShape="1">
          <a:blip r:embed="rId9">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3" name="Shape 503"/>
        <p:cNvGrpSpPr/>
        <p:nvPr/>
      </p:nvGrpSpPr>
      <p:grpSpPr>
        <a:xfrm>
          <a:off x="0" y="0"/>
          <a:ext cx="0" cy="0"/>
          <a:chOff x="0" y="0"/>
          <a:chExt cx="0" cy="0"/>
        </a:xfrm>
      </p:grpSpPr>
      <p:pic>
        <p:nvPicPr>
          <p:cNvPr descr="קומקום Tefal KI730D30 ‏1.7 ‏ליטר טפאל" id="504" name="Google Shape;504;p28"/>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505" name="Google Shape;505;p28"/>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506" name="Google Shape;506;p28"/>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507" name="Google Shape;507;p28"/>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508" name="Google Shape;508;p28"/>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509" name="Google Shape;509;p28"/>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510" name="Google Shape;510;p28"/>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511" name="Google Shape;511;p28"/>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512" name="Google Shape;512;p28"/>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513" name="Google Shape;513;p28"/>
          <p:cNvGrpSpPr/>
          <p:nvPr/>
        </p:nvGrpSpPr>
        <p:grpSpPr>
          <a:xfrm>
            <a:off x="1346164" y="638069"/>
            <a:ext cx="9499672" cy="5691063"/>
            <a:chOff x="1346164" y="689021"/>
            <a:chExt cx="9499672" cy="5691063"/>
          </a:xfrm>
        </p:grpSpPr>
        <p:grpSp>
          <p:nvGrpSpPr>
            <p:cNvPr id="514" name="Google Shape;514;p28"/>
            <p:cNvGrpSpPr/>
            <p:nvPr/>
          </p:nvGrpSpPr>
          <p:grpSpPr>
            <a:xfrm>
              <a:off x="1346164" y="689021"/>
              <a:ext cx="9499672" cy="5691063"/>
              <a:chOff x="1489313" y="811164"/>
              <a:chExt cx="9499672" cy="5691063"/>
            </a:xfrm>
          </p:grpSpPr>
          <p:sp>
            <p:nvSpPr>
              <p:cNvPr id="515" name="Google Shape;515;p28"/>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28"/>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נהדר!</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אספת את הפריט בהצלחה!</a:t>
                </a:r>
                <a:endParaRPr/>
              </a:p>
            </p:txBody>
          </p:sp>
        </p:grpSp>
        <p:pic>
          <p:nvPicPr>
            <p:cNvPr descr="להגיע עם כפית לשדה התעופה ולהינצל מנישואים בכפייה" id="517" name="Google Shape;517;p28"/>
            <p:cNvPicPr preferRelativeResize="0"/>
            <p:nvPr/>
          </p:nvPicPr>
          <p:blipFill rotWithShape="1">
            <a:blip r:embed="rId7">
              <a:alphaModFix/>
            </a:blip>
            <a:srcRect b="0" l="0" r="0" t="0"/>
            <a:stretch/>
          </p:blipFill>
          <p:spPr>
            <a:xfrm rot="5400000">
              <a:off x="1168989" y="3123756"/>
              <a:ext cx="3207423" cy="1804176"/>
            </a:xfrm>
            <a:prstGeom prst="rect">
              <a:avLst/>
            </a:prstGeom>
            <a:noFill/>
            <a:ln>
              <a:noFill/>
            </a:ln>
          </p:spPr>
        </p:pic>
      </p:grpSp>
      <p:sp>
        <p:nvSpPr>
          <p:cNvPr id="518" name="Google Shape;518;p28">
            <a:hlinkClick action="ppaction://hlinksldjump" r:id="rId8"/>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519" name="Google Shape;519;p28"/>
          <p:cNvPicPr preferRelativeResize="0"/>
          <p:nvPr/>
        </p:nvPicPr>
        <p:blipFill rotWithShape="1">
          <a:blip r:embed="rId9">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
          <p:cNvSpPr txBox="1"/>
          <p:nvPr>
            <p:ph type="title"/>
          </p:nvPr>
        </p:nvSpPr>
        <p:spPr>
          <a:xfrm>
            <a:off x="838200" y="-138302"/>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הסבר</a:t>
            </a:r>
            <a:endParaRPr>
              <a:latin typeface="Calibri"/>
              <a:ea typeface="Calibri"/>
              <a:cs typeface="Calibri"/>
              <a:sym typeface="Calibri"/>
            </a:endParaRPr>
          </a:p>
        </p:txBody>
      </p:sp>
      <p:sp>
        <p:nvSpPr>
          <p:cNvPr id="196" name="Google Shape;196;p3"/>
          <p:cNvSpPr txBox="1"/>
          <p:nvPr>
            <p:ph idx="1" type="body"/>
          </p:nvPr>
        </p:nvSpPr>
        <p:spPr>
          <a:xfrm>
            <a:off x="838200" y="976856"/>
            <a:ext cx="10515600" cy="5650571"/>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בלומדה הבאה עלייך לבצע משימות כחלק </a:t>
            </a:r>
            <a:r>
              <a:rPr b="1" lang="iw-IL" sz="3200">
                <a:latin typeface="Calibri"/>
                <a:ea typeface="Calibri"/>
                <a:cs typeface="Calibri"/>
                <a:sym typeface="Calibri"/>
              </a:rPr>
              <a:t>מיום סידורים</a:t>
            </a:r>
            <a:r>
              <a:rPr lang="iw-IL" sz="3200">
                <a:latin typeface="Calibri"/>
                <a:ea typeface="Calibri"/>
                <a:cs typeface="Calibri"/>
                <a:sym typeface="Calibri"/>
              </a:rPr>
              <a:t>. יום זה כולל קניות בסופר, תור בקופת חולים, נסיעה באוטובוס והפסקת קפה בבית.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המשימות ביום הסידורים לא תלויות אחת בשנייה</a:t>
            </a:r>
            <a:r>
              <a:rPr b="1" lang="iw-IL" sz="3200">
                <a:latin typeface="Calibri"/>
                <a:ea typeface="Calibri"/>
                <a:cs typeface="Calibri"/>
                <a:sym typeface="Calibri"/>
              </a:rPr>
              <a:t>, וניתן לבצע את חלקן </a:t>
            </a:r>
            <a:r>
              <a:rPr lang="iw-IL" sz="3200">
                <a:latin typeface="Calibri"/>
                <a:ea typeface="Calibri"/>
                <a:cs typeface="Calibri"/>
                <a:sym typeface="Calibri"/>
              </a:rPr>
              <a:t>או כולן, </a:t>
            </a:r>
            <a:r>
              <a:rPr b="1" lang="iw-IL" sz="3200">
                <a:latin typeface="Calibri"/>
                <a:ea typeface="Calibri"/>
                <a:cs typeface="Calibri"/>
                <a:sym typeface="Calibri"/>
              </a:rPr>
              <a:t>בסדר לפי בחירתך</a:t>
            </a:r>
            <a:r>
              <a:rPr lang="iw-IL" sz="3200">
                <a:latin typeface="Calibri"/>
                <a:ea typeface="Calibri"/>
                <a:cs typeface="Calibri"/>
                <a:sym typeface="Calibri"/>
              </a:rPr>
              <a:t>.</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ביצוע המשימות בלומדה על </a:t>
            </a:r>
            <a:r>
              <a:rPr b="1" lang="iw-IL" sz="3200">
                <a:latin typeface="Calibri"/>
                <a:ea typeface="Calibri"/>
                <a:cs typeface="Calibri"/>
                <a:sym typeface="Calibri"/>
              </a:rPr>
              <a:t>ידי הזזה ולחיצה על העכבר </a:t>
            </a:r>
            <a:r>
              <a:rPr lang="iw-IL" sz="3200">
                <a:latin typeface="Calibri"/>
                <a:ea typeface="Calibri"/>
                <a:cs typeface="Calibri"/>
                <a:sym typeface="Calibri"/>
              </a:rPr>
              <a:t>(מחשב) או על ידי הזזת האצבע ולחיצה על המסך (טאבלט).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197" name="Google Shape;197;p3">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pic>
        <p:nvPicPr>
          <p:cNvPr descr="קומקום Tefal KI730D30 ‏1.7 ‏ליטר טפאל" id="524" name="Google Shape;524;p30"/>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525" name="Google Shape;525;p30"/>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526" name="Google Shape;526;p30"/>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527" name="Google Shape;527;p30"/>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528" name="Google Shape;528;p30"/>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529" name="Google Shape;529;p30"/>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530" name="Google Shape;530;p30"/>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531" name="Google Shape;531;p30"/>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532" name="Google Shape;532;p30"/>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533" name="Google Shape;533;p30"/>
          <p:cNvGrpSpPr/>
          <p:nvPr/>
        </p:nvGrpSpPr>
        <p:grpSpPr>
          <a:xfrm>
            <a:off x="1257122" y="666371"/>
            <a:ext cx="9499672" cy="5691063"/>
            <a:chOff x="1346164" y="689021"/>
            <a:chExt cx="9499672" cy="5691063"/>
          </a:xfrm>
        </p:grpSpPr>
        <p:grpSp>
          <p:nvGrpSpPr>
            <p:cNvPr id="534" name="Google Shape;534;p30"/>
            <p:cNvGrpSpPr/>
            <p:nvPr/>
          </p:nvGrpSpPr>
          <p:grpSpPr>
            <a:xfrm>
              <a:off x="1346164" y="689021"/>
              <a:ext cx="9499672" cy="5691063"/>
              <a:chOff x="1489313" y="811164"/>
              <a:chExt cx="9499672" cy="5691063"/>
            </a:xfrm>
          </p:grpSpPr>
          <p:sp>
            <p:nvSpPr>
              <p:cNvPr id="535" name="Google Shape;535;p30"/>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30"/>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נהדר!</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אספת את הפריט בהצלחה!</a:t>
                </a:r>
                <a:endParaRPr/>
              </a:p>
            </p:txBody>
          </p:sp>
        </p:grpSp>
        <p:pic>
          <p:nvPicPr>
            <p:cNvPr descr="תמונה שמכילה טקסט, שלט&#10;&#10;התיאור נוצר באופן אוטומטי" id="537" name="Google Shape;537;p30"/>
            <p:cNvPicPr preferRelativeResize="0"/>
            <p:nvPr/>
          </p:nvPicPr>
          <p:blipFill rotWithShape="1">
            <a:blip r:embed="rId6">
              <a:alphaModFix/>
            </a:blip>
            <a:srcRect b="7212" l="22342" r="22323" t="4972"/>
            <a:stretch/>
          </p:blipFill>
          <p:spPr>
            <a:xfrm>
              <a:off x="1916857" y="2654799"/>
              <a:ext cx="1599944" cy="2276432"/>
            </a:xfrm>
            <a:prstGeom prst="rect">
              <a:avLst/>
            </a:prstGeom>
            <a:noFill/>
            <a:ln>
              <a:noFill/>
            </a:ln>
          </p:spPr>
        </p:pic>
      </p:grpSp>
      <p:sp>
        <p:nvSpPr>
          <p:cNvPr id="538" name="Google Shape;538;p30">
            <a:hlinkClick action="ppaction://hlinksldjump" r:id="rId7"/>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539" name="Google Shape;539;p30"/>
          <p:cNvPicPr preferRelativeResize="0"/>
          <p:nvPr/>
        </p:nvPicPr>
        <p:blipFill rotWithShape="1">
          <a:blip r:embed="rId8">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pic>
        <p:nvPicPr>
          <p:cNvPr descr="קומקום Tefal KI730D30 ‏1.7 ‏ליטר טפאל" id="544" name="Google Shape;544;p31"/>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545" name="Google Shape;545;p31"/>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546" name="Google Shape;546;p31"/>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547" name="Google Shape;547;p31"/>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548" name="Google Shape;548;p31"/>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549" name="Google Shape;549;p31"/>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550" name="Google Shape;550;p31"/>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551" name="Google Shape;551;p31"/>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552" name="Google Shape;552;p31"/>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553" name="Google Shape;553;p31"/>
          <p:cNvGrpSpPr/>
          <p:nvPr/>
        </p:nvGrpSpPr>
        <p:grpSpPr>
          <a:xfrm>
            <a:off x="1346164" y="689021"/>
            <a:ext cx="9499672" cy="5691063"/>
            <a:chOff x="1346164" y="689021"/>
            <a:chExt cx="9499672" cy="5691063"/>
          </a:xfrm>
        </p:grpSpPr>
        <p:grpSp>
          <p:nvGrpSpPr>
            <p:cNvPr id="554" name="Google Shape;554;p31"/>
            <p:cNvGrpSpPr/>
            <p:nvPr/>
          </p:nvGrpSpPr>
          <p:grpSpPr>
            <a:xfrm>
              <a:off x="1346164" y="689021"/>
              <a:ext cx="9499672" cy="5691063"/>
              <a:chOff x="1489313" y="811164"/>
              <a:chExt cx="9499672" cy="5691063"/>
            </a:xfrm>
          </p:grpSpPr>
          <p:sp>
            <p:nvSpPr>
              <p:cNvPr id="555" name="Google Shape;555;p31"/>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31"/>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נהדר!</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אספת את הפריט בהצלחה!</a:t>
                </a:r>
                <a:endParaRPr/>
              </a:p>
            </p:txBody>
          </p:sp>
        </p:grpSp>
        <p:pic>
          <p:nvPicPr>
            <p:cNvPr descr="תמונה שמכילה טקסט&#10;&#10;התיאור נוצר באופן אוטומטי" id="557" name="Google Shape;557;p31"/>
            <p:cNvPicPr preferRelativeResize="0"/>
            <p:nvPr/>
          </p:nvPicPr>
          <p:blipFill rotWithShape="1">
            <a:blip r:embed="rId5">
              <a:alphaModFix/>
            </a:blip>
            <a:srcRect b="6291" l="27230" r="27001" t="0"/>
            <a:stretch/>
          </p:blipFill>
          <p:spPr>
            <a:xfrm>
              <a:off x="2291211" y="2868994"/>
              <a:ext cx="1069747" cy="2190327"/>
            </a:xfrm>
            <a:prstGeom prst="rect">
              <a:avLst/>
            </a:prstGeom>
            <a:noFill/>
            <a:ln>
              <a:noFill/>
            </a:ln>
          </p:spPr>
        </p:pic>
      </p:grpSp>
      <p:sp>
        <p:nvSpPr>
          <p:cNvPr id="558" name="Google Shape;558;p31">
            <a:hlinkClick action="ppaction://hlinksldjump" r:id="rId7"/>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559" name="Google Shape;559;p31"/>
          <p:cNvPicPr preferRelativeResize="0"/>
          <p:nvPr/>
        </p:nvPicPr>
        <p:blipFill rotWithShape="1">
          <a:blip r:embed="rId8">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pic>
        <p:nvPicPr>
          <p:cNvPr descr="קומקום Tefal KI730D30 ‏1.7 ‏ליטר טפאל" id="564" name="Google Shape;564;p32"/>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565" name="Google Shape;565;p32"/>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566" name="Google Shape;566;p32"/>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567" name="Google Shape;567;p32"/>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568" name="Google Shape;568;p32"/>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569" name="Google Shape;569;p32"/>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570" name="Google Shape;570;p32"/>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571" name="Google Shape;571;p32"/>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572" name="Google Shape;572;p32"/>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573" name="Google Shape;573;p32"/>
          <p:cNvGrpSpPr/>
          <p:nvPr/>
        </p:nvGrpSpPr>
        <p:grpSpPr>
          <a:xfrm>
            <a:off x="1346164" y="689021"/>
            <a:ext cx="9499672" cy="5691063"/>
            <a:chOff x="1346164" y="689021"/>
            <a:chExt cx="9499672" cy="5691063"/>
          </a:xfrm>
        </p:grpSpPr>
        <p:grpSp>
          <p:nvGrpSpPr>
            <p:cNvPr id="574" name="Google Shape;574;p32"/>
            <p:cNvGrpSpPr/>
            <p:nvPr/>
          </p:nvGrpSpPr>
          <p:grpSpPr>
            <a:xfrm>
              <a:off x="1346164" y="689021"/>
              <a:ext cx="9499672" cy="5691063"/>
              <a:chOff x="1489313" y="811164"/>
              <a:chExt cx="9499672" cy="5691063"/>
            </a:xfrm>
          </p:grpSpPr>
          <p:sp>
            <p:nvSpPr>
              <p:cNvPr id="575" name="Google Shape;575;p32"/>
              <p:cNvSpPr/>
              <p:nvPr/>
            </p:nvSpPr>
            <p:spPr>
              <a:xfrm>
                <a:off x="1489313" y="811164"/>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6" name="Google Shape;576;p32"/>
              <p:cNvSpPr txBox="1"/>
              <p:nvPr/>
            </p:nvSpPr>
            <p:spPr>
              <a:xfrm>
                <a:off x="2600201" y="2162222"/>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טעות בבחירת הפריט</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נסה/י להיזכר מה את/ה צריכ/ה?</a:t>
                </a:r>
                <a:endParaRPr/>
              </a:p>
            </p:txBody>
          </p:sp>
        </p:grpSp>
        <p:pic>
          <p:nvPicPr>
            <p:cNvPr descr="תמונה שמכילה אוסף תמונות&#10;&#10;התיאור נוצר באופן אוטומטי" id="577" name="Google Shape;577;p32"/>
            <p:cNvPicPr preferRelativeResize="0"/>
            <p:nvPr/>
          </p:nvPicPr>
          <p:blipFill rotWithShape="1">
            <a:blip r:embed="rId7">
              <a:alphaModFix/>
            </a:blip>
            <a:srcRect b="0" l="50000" r="0" t="12896"/>
            <a:stretch/>
          </p:blipFill>
          <p:spPr>
            <a:xfrm>
              <a:off x="2058426" y="3812676"/>
              <a:ext cx="2436784" cy="2516456"/>
            </a:xfrm>
            <a:prstGeom prst="rect">
              <a:avLst/>
            </a:prstGeom>
            <a:noFill/>
            <a:ln>
              <a:noFill/>
            </a:ln>
          </p:spPr>
        </p:pic>
      </p:grpSp>
      <p:sp>
        <p:nvSpPr>
          <p:cNvPr id="578" name="Google Shape;578;p32">
            <a:hlinkClick action="ppaction://hlinksldjump" r:id="rId8"/>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579" name="Google Shape;579;p32"/>
          <p:cNvPicPr preferRelativeResize="0"/>
          <p:nvPr/>
        </p:nvPicPr>
        <p:blipFill rotWithShape="1">
          <a:blip r:embed="rId9">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pic>
        <p:nvPicPr>
          <p:cNvPr descr="קומקום Tefal KI730D30 ‏1.7 ‏ליטר טפאל" id="584" name="Google Shape;584;p33"/>
          <p:cNvPicPr preferRelativeResize="0"/>
          <p:nvPr/>
        </p:nvPicPr>
        <p:blipFill rotWithShape="1">
          <a:blip r:embed="rId4">
            <a:alphaModFix/>
          </a:blip>
          <a:srcRect b="0" l="0" r="0" t="0"/>
          <a:stretch/>
        </p:blipFill>
        <p:spPr>
          <a:xfrm>
            <a:off x="10588478" y="3963663"/>
            <a:ext cx="1725498" cy="1725498"/>
          </a:xfrm>
          <a:prstGeom prst="rect">
            <a:avLst/>
          </a:prstGeom>
          <a:noFill/>
          <a:ln>
            <a:noFill/>
          </a:ln>
        </p:spPr>
      </p:pic>
      <p:sp>
        <p:nvSpPr>
          <p:cNvPr id="585" name="Google Shape;585;p33"/>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descr="תמונה שמכילה טקסט&#10;&#10;התיאור נוצר באופן אוטומטי" id="586" name="Google Shape;586;p33"/>
          <p:cNvPicPr preferRelativeResize="0"/>
          <p:nvPr/>
        </p:nvPicPr>
        <p:blipFill rotWithShape="1">
          <a:blip r:embed="rId5">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587" name="Google Shape;587;p33"/>
          <p:cNvPicPr preferRelativeResize="0"/>
          <p:nvPr/>
        </p:nvPicPr>
        <p:blipFill rotWithShape="1">
          <a:blip r:embed="rId6">
            <a:alphaModFix/>
          </a:blip>
          <a:srcRect b="7212" l="22342" r="22323" t="4972"/>
          <a:stretch/>
        </p:blipFill>
        <p:spPr>
          <a:xfrm>
            <a:off x="7594531" y="2654799"/>
            <a:ext cx="452063" cy="643204"/>
          </a:xfrm>
          <a:prstGeom prst="rect">
            <a:avLst/>
          </a:prstGeom>
          <a:noFill/>
          <a:ln>
            <a:noFill/>
          </a:ln>
        </p:spPr>
      </p:pic>
      <p:sp>
        <p:nvSpPr>
          <p:cNvPr id="588" name="Google Shape;588;p33"/>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589" name="Google Shape;589;p33"/>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590" name="Google Shape;590;p33"/>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591" name="Google Shape;591;p33"/>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592" name="Google Shape;592;p33"/>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grpSp>
        <p:nvGrpSpPr>
          <p:cNvPr id="593" name="Google Shape;593;p33"/>
          <p:cNvGrpSpPr/>
          <p:nvPr/>
        </p:nvGrpSpPr>
        <p:grpSpPr>
          <a:xfrm>
            <a:off x="1346164" y="689021"/>
            <a:ext cx="9499672" cy="5709760"/>
            <a:chOff x="1346164" y="689021"/>
            <a:chExt cx="9499672" cy="5709760"/>
          </a:xfrm>
        </p:grpSpPr>
        <p:grpSp>
          <p:nvGrpSpPr>
            <p:cNvPr id="594" name="Google Shape;594;p33"/>
            <p:cNvGrpSpPr/>
            <p:nvPr/>
          </p:nvGrpSpPr>
          <p:grpSpPr>
            <a:xfrm>
              <a:off x="1346164" y="689021"/>
              <a:ext cx="9499672" cy="5691063"/>
              <a:chOff x="1346164" y="689021"/>
              <a:chExt cx="9499672" cy="5691063"/>
            </a:xfrm>
          </p:grpSpPr>
          <p:sp>
            <p:nvSpPr>
              <p:cNvPr id="595" name="Google Shape;595;p33"/>
              <p:cNvSpPr/>
              <p:nvPr/>
            </p:nvSpPr>
            <p:spPr>
              <a:xfrm>
                <a:off x="1346164" y="689021"/>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33"/>
              <p:cNvSpPr txBox="1"/>
              <p:nvPr/>
            </p:nvSpPr>
            <p:spPr>
              <a:xfrm>
                <a:off x="2412824" y="1296548"/>
                <a:ext cx="7891974" cy="313932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אי אפשר להשתמש במים להכנת הקפה!</a:t>
                </a:r>
                <a:endParaRPr/>
              </a:p>
              <a:p>
                <a:pPr indent="0" lvl="0" marL="0" marR="0" rtl="1" algn="ctr">
                  <a:spcBef>
                    <a:spcPts val="0"/>
                  </a:spcBef>
                  <a:spcAft>
                    <a:spcPts val="0"/>
                  </a:spcAft>
                  <a:buNone/>
                </a:pPr>
                <a:r>
                  <a:rPr b="1" lang="iw-IL" sz="6600">
                    <a:solidFill>
                      <a:schemeClr val="dk1"/>
                    </a:solidFill>
                    <a:latin typeface="Calibri"/>
                    <a:ea typeface="Calibri"/>
                    <a:cs typeface="Calibri"/>
                    <a:sym typeface="Calibri"/>
                  </a:rPr>
                  <a:t>המים אינם חמים!</a:t>
                </a:r>
                <a:endParaRPr/>
              </a:p>
            </p:txBody>
          </p:sp>
        </p:grpSp>
        <p:pic>
          <p:nvPicPr>
            <p:cNvPr descr="תמונה שמכילה אוסף תמונות&#10;&#10;התיאור נוצר באופן אוטומטי" id="597" name="Google Shape;597;p33"/>
            <p:cNvPicPr preferRelativeResize="0"/>
            <p:nvPr/>
          </p:nvPicPr>
          <p:blipFill rotWithShape="1">
            <a:blip r:embed="rId7">
              <a:alphaModFix/>
            </a:blip>
            <a:srcRect b="0" l="50000" r="0" t="12896"/>
            <a:stretch/>
          </p:blipFill>
          <p:spPr>
            <a:xfrm>
              <a:off x="1666570" y="3921986"/>
              <a:ext cx="2398378" cy="2476795"/>
            </a:xfrm>
            <a:prstGeom prst="rect">
              <a:avLst/>
            </a:prstGeom>
            <a:noFill/>
            <a:ln>
              <a:noFill/>
            </a:ln>
          </p:spPr>
        </p:pic>
      </p:grpSp>
      <p:sp>
        <p:nvSpPr>
          <p:cNvPr id="598" name="Google Shape;598;p33">
            <a:hlinkClick action="ppaction://hlinksldjump" r:id="rId8"/>
          </p:cNvPr>
          <p:cNvSpPr/>
          <p:nvPr/>
        </p:nvSpPr>
        <p:spPr>
          <a:xfrm>
            <a:off x="1584227" y="5705018"/>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pic>
        <p:nvPicPr>
          <p:cNvPr id="599" name="Google Shape;599;p33"/>
          <p:cNvPicPr preferRelativeResize="0"/>
          <p:nvPr/>
        </p:nvPicPr>
        <p:blipFill rotWithShape="1">
          <a:blip r:embed="rId9">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par>
                          <p:cTn fill="hold">
                            <p:stCondLst>
                              <p:cond delay="1000"/>
                            </p:stCondLst>
                            <p:childTnLst>
                              <p:par>
                                <p:cTn fill="hold" nodeType="afterEffect" presetClass="entr" presetID="1" presetSubtype="0">
                                  <p:stCondLst>
                                    <p:cond delay="150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3" name="Shape 603"/>
        <p:cNvGrpSpPr/>
        <p:nvPr/>
      </p:nvGrpSpPr>
      <p:grpSpPr>
        <a:xfrm>
          <a:off x="0" y="0"/>
          <a:ext cx="0" cy="0"/>
          <a:chOff x="0" y="0"/>
          <a:chExt cx="0" cy="0"/>
        </a:xfrm>
      </p:grpSpPr>
      <p:pic>
        <p:nvPicPr>
          <p:cNvPr descr="תמונה שמכילה טקסט&#10;&#10;התיאור נוצר באופן אוטומטי" id="604" name="Google Shape;604;p34"/>
          <p:cNvPicPr preferRelativeResize="0"/>
          <p:nvPr/>
        </p:nvPicPr>
        <p:blipFill rotWithShape="1">
          <a:blip r:embed="rId4">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605" name="Google Shape;605;p34"/>
          <p:cNvPicPr preferRelativeResize="0"/>
          <p:nvPr/>
        </p:nvPicPr>
        <p:blipFill rotWithShape="1">
          <a:blip r:embed="rId5">
            <a:alphaModFix/>
          </a:blip>
          <a:srcRect b="7212" l="22342" r="22323" t="4972"/>
          <a:stretch/>
        </p:blipFill>
        <p:spPr>
          <a:xfrm>
            <a:off x="7594531" y="2654799"/>
            <a:ext cx="452063" cy="643204"/>
          </a:xfrm>
          <a:prstGeom prst="rect">
            <a:avLst/>
          </a:prstGeom>
          <a:noFill/>
          <a:ln>
            <a:noFill/>
          </a:ln>
        </p:spPr>
      </p:pic>
      <p:sp>
        <p:nvSpPr>
          <p:cNvPr id="606" name="Google Shape;606;p34"/>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607" name="Google Shape;607;p34"/>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608" name="Google Shape;608;p34"/>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609" name="Google Shape;609;p34"/>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610" name="Google Shape;610;p34"/>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pic>
        <p:nvPicPr>
          <p:cNvPr descr="איך לנקות קומקום, מגהץ או מיחם, כיצד להסיר אבנית | יעקבי" id="611" name="Google Shape;611;p34"/>
          <p:cNvPicPr preferRelativeResize="0"/>
          <p:nvPr/>
        </p:nvPicPr>
        <p:blipFill rotWithShape="1">
          <a:blip r:embed="rId6">
            <a:alphaModFix amt="35000"/>
          </a:blip>
          <a:srcRect b="42038" l="44911" r="29499" t="0"/>
          <a:stretch/>
        </p:blipFill>
        <p:spPr>
          <a:xfrm flipH="1">
            <a:off x="10030584" y="2018440"/>
            <a:ext cx="1148472" cy="1932291"/>
          </a:xfrm>
          <a:prstGeom prst="rect">
            <a:avLst/>
          </a:prstGeom>
          <a:noFill/>
          <a:ln>
            <a:noFill/>
          </a:ln>
        </p:spPr>
      </p:pic>
      <p:grpSp>
        <p:nvGrpSpPr>
          <p:cNvPr id="612" name="Google Shape;612;p34"/>
          <p:cNvGrpSpPr/>
          <p:nvPr/>
        </p:nvGrpSpPr>
        <p:grpSpPr>
          <a:xfrm>
            <a:off x="9810616" y="4085080"/>
            <a:ext cx="2404760" cy="1924454"/>
            <a:chOff x="9810616" y="4085080"/>
            <a:chExt cx="2404760" cy="1924454"/>
          </a:xfrm>
        </p:grpSpPr>
        <p:pic>
          <p:nvPicPr>
            <p:cNvPr id="613" name="Google Shape;613;p34"/>
            <p:cNvPicPr preferRelativeResize="0"/>
            <p:nvPr/>
          </p:nvPicPr>
          <p:blipFill rotWithShape="1">
            <a:blip r:embed="rId7">
              <a:alphaModFix/>
            </a:blip>
            <a:srcRect b="0" l="0" r="0" t="0"/>
            <a:stretch/>
          </p:blipFill>
          <p:spPr>
            <a:xfrm rot="-332327">
              <a:off x="9848321" y="5040544"/>
              <a:ext cx="1963575" cy="876274"/>
            </a:xfrm>
            <a:prstGeom prst="rect">
              <a:avLst/>
            </a:prstGeom>
            <a:noFill/>
            <a:ln>
              <a:noFill/>
            </a:ln>
          </p:spPr>
        </p:pic>
        <p:pic>
          <p:nvPicPr>
            <p:cNvPr descr="קומקום Tefal KI730D30 ‏1.7 ‏ליטר טפאל" id="614" name="Google Shape;614;p34"/>
            <p:cNvPicPr preferRelativeResize="0"/>
            <p:nvPr/>
          </p:nvPicPr>
          <p:blipFill rotWithShape="1">
            <a:blip r:embed="rId8">
              <a:alphaModFix/>
            </a:blip>
            <a:srcRect b="0" l="0" r="0" t="0"/>
            <a:stretch/>
          </p:blipFill>
          <p:spPr>
            <a:xfrm>
              <a:off x="10489878" y="4085080"/>
              <a:ext cx="1725498" cy="1725498"/>
            </a:xfrm>
            <a:prstGeom prst="rect">
              <a:avLst/>
            </a:prstGeom>
            <a:noFill/>
            <a:ln>
              <a:noFill/>
            </a:ln>
          </p:spPr>
        </p:pic>
      </p:grpSp>
      <p:grpSp>
        <p:nvGrpSpPr>
          <p:cNvPr id="615" name="Google Shape;615;p34"/>
          <p:cNvGrpSpPr/>
          <p:nvPr/>
        </p:nvGrpSpPr>
        <p:grpSpPr>
          <a:xfrm>
            <a:off x="10354653" y="3090919"/>
            <a:ext cx="2038986" cy="2719659"/>
            <a:chOff x="10354653" y="3090919"/>
            <a:chExt cx="2038986" cy="2719659"/>
          </a:xfrm>
        </p:grpSpPr>
        <p:grpSp>
          <p:nvGrpSpPr>
            <p:cNvPr id="616" name="Google Shape;616;p34"/>
            <p:cNvGrpSpPr/>
            <p:nvPr/>
          </p:nvGrpSpPr>
          <p:grpSpPr>
            <a:xfrm>
              <a:off x="11268049" y="3090919"/>
              <a:ext cx="776447" cy="2184906"/>
              <a:chOff x="9310605" y="2422132"/>
              <a:chExt cx="776447" cy="2184906"/>
            </a:xfrm>
          </p:grpSpPr>
          <p:pic>
            <p:nvPicPr>
              <p:cNvPr descr="קומקום חשמלי - מודעה 1167296" id="617" name="Google Shape;617;p34"/>
              <p:cNvPicPr preferRelativeResize="0"/>
              <p:nvPr/>
            </p:nvPicPr>
            <p:blipFill rotWithShape="1">
              <a:blip r:embed="rId9">
                <a:alphaModFix/>
              </a:blip>
              <a:srcRect b="64886" l="72994" r="-1055" t="-1"/>
              <a:stretch/>
            </p:blipFill>
            <p:spPr>
              <a:xfrm flipH="1">
                <a:off x="9310605" y="2422132"/>
                <a:ext cx="776447" cy="1095768"/>
              </a:xfrm>
              <a:prstGeom prst="rect">
                <a:avLst/>
              </a:prstGeom>
              <a:noFill/>
              <a:ln>
                <a:noFill/>
              </a:ln>
            </p:spPr>
          </p:pic>
          <p:sp>
            <p:nvSpPr>
              <p:cNvPr id="618" name="Google Shape;618;p34"/>
              <p:cNvSpPr/>
              <p:nvPr/>
            </p:nvSpPr>
            <p:spPr>
              <a:xfrm flipH="1">
                <a:off x="9828155" y="3511269"/>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19" name="Google Shape;619;p34"/>
            <p:cNvGrpSpPr/>
            <p:nvPr/>
          </p:nvGrpSpPr>
          <p:grpSpPr>
            <a:xfrm>
              <a:off x="10354653" y="4085080"/>
              <a:ext cx="2038986" cy="1725498"/>
              <a:chOff x="5159403" y="1313166"/>
              <a:chExt cx="3926339" cy="4762500"/>
            </a:xfrm>
          </p:grpSpPr>
          <p:pic>
            <p:nvPicPr>
              <p:cNvPr descr="קומקום Tefal KI730D30 ‏1.7 ‏ליטר טפאל" id="620" name="Google Shape;620;p34"/>
              <p:cNvPicPr preferRelativeResize="0"/>
              <p:nvPr/>
            </p:nvPicPr>
            <p:blipFill rotWithShape="1">
              <a:blip r:embed="rId10">
                <a:alphaModFix/>
              </a:blip>
              <a:srcRect b="0" l="0" r="0" t="0"/>
              <a:stretch/>
            </p:blipFill>
            <p:spPr>
              <a:xfrm flipH="1">
                <a:off x="5159403" y="1313166"/>
                <a:ext cx="3926339" cy="4762500"/>
              </a:xfrm>
              <a:prstGeom prst="rect">
                <a:avLst/>
              </a:prstGeom>
              <a:noFill/>
              <a:ln>
                <a:noFill/>
              </a:ln>
            </p:spPr>
          </p:pic>
          <p:sp>
            <p:nvSpPr>
              <p:cNvPr id="621" name="Google Shape;621;p34"/>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622" name="Google Shape;622;p34"/>
          <p:cNvSpPr/>
          <p:nvPr/>
        </p:nvSpPr>
        <p:spPr>
          <a:xfrm>
            <a:off x="2943164" y="1181059"/>
            <a:ext cx="6410754" cy="4915487"/>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המים הורתחו בהצלחה!</a:t>
            </a:r>
            <a:endParaRPr/>
          </a:p>
        </p:txBody>
      </p:sp>
      <p:sp>
        <p:nvSpPr>
          <p:cNvPr id="623" name="Google Shape;623;p34">
            <a:hlinkClick action="ppaction://hlinksldjump" r:id="rId11"/>
          </p:cNvPr>
          <p:cNvSpPr/>
          <p:nvPr/>
        </p:nvSpPr>
        <p:spPr>
          <a:xfrm>
            <a:off x="3009297" y="5364884"/>
            <a:ext cx="2101507" cy="624114"/>
          </a:xfrm>
          <a:prstGeom prst="roundRect">
            <a:avLst>
              <a:gd fmla="val 16667" name="adj"/>
            </a:avLst>
          </a:prstGeom>
          <a:solidFill>
            <a:schemeClr val="lt1"/>
          </a:solidFill>
          <a:ln cap="flat" cmpd="sng" w="2857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חזור למטבח</a:t>
            </a:r>
            <a:endParaRPr/>
          </a:p>
        </p:txBody>
      </p:sp>
      <p:sp>
        <p:nvSpPr>
          <p:cNvPr id="624" name="Google Shape;624;p34"/>
          <p:cNvSpPr/>
          <p:nvPr/>
        </p:nvSpPr>
        <p:spPr>
          <a:xfrm>
            <a:off x="0" y="6303196"/>
            <a:ext cx="1574505" cy="554804"/>
          </a:xfrm>
          <a:prstGeom prst="roundRect">
            <a:avLst>
              <a:gd fmla="val 16667" name="adj"/>
            </a:avLst>
          </a:prstGeom>
          <a:solidFill>
            <a:srgbClr val="FBDC8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הקפה</a:t>
            </a:r>
            <a:endParaRPr b="1" sz="2000">
              <a:solidFill>
                <a:schemeClr val="dk1"/>
              </a:solidFill>
              <a:latin typeface="Calibri"/>
              <a:ea typeface="Calibri"/>
              <a:cs typeface="Calibri"/>
              <a:sym typeface="Calibri"/>
            </a:endParaRPr>
          </a:p>
        </p:txBody>
      </p:sp>
      <p:pic>
        <p:nvPicPr>
          <p:cNvPr id="625" name="Google Shape;625;p34"/>
          <p:cNvPicPr preferRelativeResize="0"/>
          <p:nvPr/>
        </p:nvPicPr>
        <p:blipFill rotWithShape="1">
          <a:blip r:embed="rId12">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750"/>
                                        <p:tgtEl>
                                          <p:spTgt spid="612"/>
                                        </p:tgtEl>
                                      </p:cBhvr>
                                    </p:animEffect>
                                    <p:set>
                                      <p:cBhvr>
                                        <p:cTn dur="1" fill="hold">
                                          <p:stCondLst>
                                            <p:cond delay="750"/>
                                          </p:stCondLst>
                                        </p:cTn>
                                        <p:tgtEl>
                                          <p:spTgt spid="612"/>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500"/>
                                  </p:stCondLst>
                                  <p:childTnLst>
                                    <p:set>
                                      <p:cBhvr>
                                        <p:cTn dur="1" fill="hold">
                                          <p:stCondLst>
                                            <p:cond delay="0"/>
                                          </p:stCondLst>
                                        </p:cTn>
                                        <p:tgtEl>
                                          <p:spTgt spid="611"/>
                                        </p:tgtEl>
                                        <p:attrNameLst>
                                          <p:attrName>style.visibility</p:attrName>
                                        </p:attrNameLst>
                                      </p:cBhvr>
                                      <p:to>
                                        <p:strVal val="visible"/>
                                      </p:to>
                                    </p:set>
                                    <p:animEffect filter="fade" transition="in">
                                      <p:cBhvr>
                                        <p:cTn dur="75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750"/>
                                        <p:tgtEl>
                                          <p:spTgt spid="615"/>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par>
                          <p:cTn fill="hold">
                            <p:stCondLst>
                              <p:cond delay="2500"/>
                            </p:stCondLst>
                            <p:childTnLst>
                              <p:par>
                                <p:cTn fill="hold" nodeType="afterEffect" presetClass="entr" presetID="1" presetSubtype="0">
                                  <p:stCondLst>
                                    <p:cond delay="150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9" name="Shape 629"/>
        <p:cNvGrpSpPr/>
        <p:nvPr/>
      </p:nvGrpSpPr>
      <p:grpSpPr>
        <a:xfrm>
          <a:off x="0" y="0"/>
          <a:ext cx="0" cy="0"/>
          <a:chOff x="0" y="0"/>
          <a:chExt cx="0" cy="0"/>
        </a:xfrm>
      </p:grpSpPr>
      <p:pic>
        <p:nvPicPr>
          <p:cNvPr descr="תמונה שמכילה טקסט&#10;&#10;התיאור נוצר באופן אוטומטי" id="630" name="Google Shape;630;p35"/>
          <p:cNvPicPr preferRelativeResize="0"/>
          <p:nvPr/>
        </p:nvPicPr>
        <p:blipFill rotWithShape="1">
          <a:blip r:embed="rId4">
            <a:alphaModFix/>
          </a:blip>
          <a:srcRect b="6291" l="27230" r="27001" t="0"/>
          <a:stretch/>
        </p:blipFill>
        <p:spPr>
          <a:xfrm>
            <a:off x="7243281" y="2578812"/>
            <a:ext cx="351250" cy="719191"/>
          </a:xfrm>
          <a:prstGeom prst="rect">
            <a:avLst/>
          </a:prstGeom>
          <a:noFill/>
          <a:ln>
            <a:noFill/>
          </a:ln>
        </p:spPr>
      </p:pic>
      <p:pic>
        <p:nvPicPr>
          <p:cNvPr descr="תמונה שמכילה טקסט, שלט&#10;&#10;התיאור נוצר באופן אוטומטי" id="631" name="Google Shape;631;p35"/>
          <p:cNvPicPr preferRelativeResize="0"/>
          <p:nvPr/>
        </p:nvPicPr>
        <p:blipFill rotWithShape="1">
          <a:blip r:embed="rId5">
            <a:alphaModFix/>
          </a:blip>
          <a:srcRect b="7212" l="22342" r="22323" t="4972"/>
          <a:stretch/>
        </p:blipFill>
        <p:spPr>
          <a:xfrm>
            <a:off x="7594531" y="2654799"/>
            <a:ext cx="452063" cy="643204"/>
          </a:xfrm>
          <a:prstGeom prst="rect">
            <a:avLst/>
          </a:prstGeom>
          <a:noFill/>
          <a:ln>
            <a:noFill/>
          </a:ln>
        </p:spPr>
      </p:pic>
      <p:sp>
        <p:nvSpPr>
          <p:cNvPr id="632" name="Google Shape;632;p35"/>
          <p:cNvSpPr/>
          <p:nvPr/>
        </p:nvSpPr>
        <p:spPr>
          <a:xfrm>
            <a:off x="2428127" y="1867328"/>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מקרר</a:t>
            </a:r>
            <a:endParaRPr b="1" sz="2000">
              <a:solidFill>
                <a:schemeClr val="dk1"/>
              </a:solidFill>
              <a:latin typeface="Calibri"/>
              <a:ea typeface="Calibri"/>
              <a:cs typeface="Calibri"/>
              <a:sym typeface="Calibri"/>
            </a:endParaRPr>
          </a:p>
        </p:txBody>
      </p:sp>
      <p:sp>
        <p:nvSpPr>
          <p:cNvPr id="633" name="Google Shape;633;p35"/>
          <p:cNvSpPr/>
          <p:nvPr/>
        </p:nvSpPr>
        <p:spPr>
          <a:xfrm>
            <a:off x="4587412"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כוסות</a:t>
            </a:r>
            <a:endParaRPr b="1" sz="2000">
              <a:solidFill>
                <a:schemeClr val="dk1"/>
              </a:solidFill>
              <a:latin typeface="Calibri"/>
              <a:ea typeface="Calibri"/>
              <a:cs typeface="Calibri"/>
              <a:sym typeface="Calibri"/>
            </a:endParaRPr>
          </a:p>
        </p:txBody>
      </p:sp>
      <p:sp>
        <p:nvSpPr>
          <p:cNvPr id="634" name="Google Shape;634;p35"/>
          <p:cNvSpPr/>
          <p:nvPr/>
        </p:nvSpPr>
        <p:spPr>
          <a:xfrm>
            <a:off x="5580581" y="369441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צלחות</a:t>
            </a:r>
            <a:endParaRPr b="1" sz="2000">
              <a:solidFill>
                <a:schemeClr val="dk1"/>
              </a:solidFill>
              <a:latin typeface="Calibri"/>
              <a:ea typeface="Calibri"/>
              <a:cs typeface="Calibri"/>
              <a:sym typeface="Calibri"/>
            </a:endParaRPr>
          </a:p>
        </p:txBody>
      </p:sp>
      <p:sp>
        <p:nvSpPr>
          <p:cNvPr id="635" name="Google Shape;635;p35"/>
          <p:cNvSpPr/>
          <p:nvPr/>
        </p:nvSpPr>
        <p:spPr>
          <a:xfrm>
            <a:off x="3832262" y="4446145"/>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כפיות</a:t>
            </a:r>
            <a:endParaRPr b="1" sz="2000">
              <a:solidFill>
                <a:schemeClr val="dk1"/>
              </a:solidFill>
              <a:latin typeface="Calibri"/>
              <a:ea typeface="Calibri"/>
              <a:cs typeface="Calibri"/>
              <a:sym typeface="Calibri"/>
            </a:endParaRPr>
          </a:p>
        </p:txBody>
      </p:sp>
      <p:sp>
        <p:nvSpPr>
          <p:cNvPr id="636" name="Google Shape;636;p35"/>
          <p:cNvSpPr/>
          <p:nvPr/>
        </p:nvSpPr>
        <p:spPr>
          <a:xfrm>
            <a:off x="5580581" y="1589926"/>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ספלים</a:t>
            </a:r>
            <a:endParaRPr b="1" sz="2000">
              <a:solidFill>
                <a:schemeClr val="dk1"/>
              </a:solidFill>
              <a:latin typeface="Calibri"/>
              <a:ea typeface="Calibri"/>
              <a:cs typeface="Calibri"/>
              <a:sym typeface="Calibri"/>
            </a:endParaRPr>
          </a:p>
        </p:txBody>
      </p:sp>
      <p:sp>
        <p:nvSpPr>
          <p:cNvPr id="637" name="Google Shape;637;p35"/>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מעבר להכנת קפה</a:t>
            </a:r>
            <a:endParaRPr b="1" sz="2000">
              <a:solidFill>
                <a:schemeClr val="dk1"/>
              </a:solidFill>
              <a:latin typeface="Calibri"/>
              <a:ea typeface="Calibri"/>
              <a:cs typeface="Calibri"/>
              <a:sym typeface="Calibri"/>
            </a:endParaRPr>
          </a:p>
        </p:txBody>
      </p:sp>
      <p:pic>
        <p:nvPicPr>
          <p:cNvPr id="638" name="Google Shape;638;p35"/>
          <p:cNvPicPr preferRelativeResize="0"/>
          <p:nvPr/>
        </p:nvPicPr>
        <p:blipFill rotWithShape="1">
          <a:blip r:embed="rId6">
            <a:alphaModFix/>
          </a:blip>
          <a:srcRect b="0" l="0" r="0" t="0"/>
          <a:stretch/>
        </p:blipFill>
        <p:spPr>
          <a:xfrm rot="-332327">
            <a:off x="9946921" y="4919127"/>
            <a:ext cx="1963575" cy="876274"/>
          </a:xfrm>
          <a:prstGeom prst="rect">
            <a:avLst/>
          </a:prstGeom>
          <a:noFill/>
          <a:ln>
            <a:noFill/>
          </a:ln>
        </p:spPr>
      </p:pic>
      <p:pic>
        <p:nvPicPr>
          <p:cNvPr descr="קומקום Tefal KI730D30 ‏1.7 ‏ליטר טפאל" id="639" name="Google Shape;639;p35"/>
          <p:cNvPicPr preferRelativeResize="0"/>
          <p:nvPr/>
        </p:nvPicPr>
        <p:blipFill rotWithShape="1">
          <a:blip r:embed="rId7">
            <a:alphaModFix/>
          </a:blip>
          <a:srcRect b="0" l="0" r="0" t="0"/>
          <a:stretch/>
        </p:blipFill>
        <p:spPr>
          <a:xfrm>
            <a:off x="10588478" y="3963663"/>
            <a:ext cx="1725498" cy="1725498"/>
          </a:xfrm>
          <a:prstGeom prst="rect">
            <a:avLst/>
          </a:prstGeom>
          <a:noFill/>
          <a:ln>
            <a:noFill/>
          </a:ln>
        </p:spPr>
      </p:pic>
      <p:grpSp>
        <p:nvGrpSpPr>
          <p:cNvPr id="640" name="Google Shape;640;p35"/>
          <p:cNvGrpSpPr/>
          <p:nvPr/>
        </p:nvGrpSpPr>
        <p:grpSpPr>
          <a:xfrm>
            <a:off x="1673187" y="1223745"/>
            <a:ext cx="7835334" cy="5254712"/>
            <a:chOff x="2444021" y="1340960"/>
            <a:chExt cx="6740322" cy="4706911"/>
          </a:xfrm>
        </p:grpSpPr>
        <p:sp>
          <p:nvSpPr>
            <p:cNvPr id="641" name="Google Shape;641;p35"/>
            <p:cNvSpPr/>
            <p:nvPr/>
          </p:nvSpPr>
          <p:spPr>
            <a:xfrm>
              <a:off x="2623279" y="1340960"/>
              <a:ext cx="6561064" cy="4706911"/>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האם אספת את כל הפריטים שאת/ה צריכ/ה?</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p:txBody>
        </p:sp>
        <p:sp>
          <p:nvSpPr>
            <p:cNvPr id="642" name="Google Shape;642;p35"/>
            <p:cNvSpPr txBox="1"/>
            <p:nvPr/>
          </p:nvSpPr>
          <p:spPr>
            <a:xfrm>
              <a:off x="2444021" y="2488334"/>
              <a:ext cx="6198432" cy="2067682"/>
            </a:xfrm>
            <a:prstGeom prst="rect">
              <a:avLst/>
            </a:prstGeom>
            <a:noFill/>
            <a:ln>
              <a:noFill/>
            </a:ln>
          </p:spPr>
          <p:txBody>
            <a:bodyPr anchorCtr="0" anchor="t" bIns="45700" lIns="91425" spcFirstLastPara="1" rIns="91425" wrap="square" tIns="45700">
              <a:spAutoFit/>
            </a:bodyPr>
            <a:lstStyle/>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מים חמים</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קפה</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סוכר</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חלב</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ספל</a:t>
              </a:r>
              <a:endParaRPr/>
            </a:p>
            <a:p>
              <a:pPr indent="-342900" lvl="0" marL="342900" marR="0" rtl="1" algn="r">
                <a:spcBef>
                  <a:spcPts val="0"/>
                </a:spcBef>
                <a:spcAft>
                  <a:spcPts val="0"/>
                </a:spcAft>
                <a:buClr>
                  <a:schemeClr val="dk1"/>
                </a:buClr>
                <a:buSzPts val="2400"/>
                <a:buFont typeface="Noto Sans Symbols"/>
                <a:buChar char="❖"/>
              </a:pPr>
              <a:r>
                <a:rPr b="1" lang="iw-IL" sz="2400">
                  <a:solidFill>
                    <a:schemeClr val="dk1"/>
                  </a:solidFill>
                  <a:latin typeface="Calibri"/>
                  <a:ea typeface="Calibri"/>
                  <a:cs typeface="Calibri"/>
                  <a:sym typeface="Calibri"/>
                </a:rPr>
                <a:t>כפית</a:t>
              </a:r>
              <a:endParaRPr/>
            </a:p>
          </p:txBody>
        </p:sp>
      </p:grpSp>
      <p:sp>
        <p:nvSpPr>
          <p:cNvPr id="643" name="Google Shape;643;p35">
            <a:hlinkClick action="ppaction://hlinksldjump" r:id="rId8"/>
          </p:cNvPr>
          <p:cNvSpPr/>
          <p:nvPr/>
        </p:nvSpPr>
        <p:spPr>
          <a:xfrm>
            <a:off x="6320906" y="5000949"/>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כן-</a:t>
            </a:r>
            <a:endParaRPr/>
          </a:p>
          <a:p>
            <a:pPr indent="0" lvl="0" marL="0" marR="0" rtl="1" algn="ctr">
              <a:spcBef>
                <a:spcPts val="0"/>
              </a:spcBef>
              <a:spcAft>
                <a:spcPts val="0"/>
              </a:spcAft>
              <a:buNone/>
            </a:pPr>
            <a:r>
              <a:rPr b="1" lang="iw-IL" sz="2400">
                <a:solidFill>
                  <a:schemeClr val="dk1"/>
                </a:solidFill>
                <a:latin typeface="Calibri"/>
                <a:ea typeface="Calibri"/>
                <a:cs typeface="Calibri"/>
                <a:sym typeface="Calibri"/>
              </a:rPr>
              <a:t>עבור/י להכנת הקפה</a:t>
            </a:r>
            <a:endParaRPr/>
          </a:p>
        </p:txBody>
      </p:sp>
      <p:sp>
        <p:nvSpPr>
          <p:cNvPr id="644" name="Google Shape;644;p35">
            <a:hlinkClick action="ppaction://hlinksldjump" r:id="rId9"/>
          </p:cNvPr>
          <p:cNvSpPr/>
          <p:nvPr/>
        </p:nvSpPr>
        <p:spPr>
          <a:xfrm>
            <a:off x="2620104" y="5000949"/>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לא-</a:t>
            </a:r>
            <a:endParaRPr/>
          </a:p>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חזור/י למטבח</a:t>
            </a:r>
            <a:endParaRPr/>
          </a:p>
        </p:txBody>
      </p:sp>
      <p:pic>
        <p:nvPicPr>
          <p:cNvPr id="645" name="Google Shape;645;p35">
            <a:hlinkClick action="ppaction://hlinksldjump" r:id="rId10"/>
          </p:cNvPr>
          <p:cNvPicPr preferRelativeResize="0"/>
          <p:nvPr/>
        </p:nvPicPr>
        <p:blipFill rotWithShape="1">
          <a:blip r:embed="rId11">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par>
                          <p:cTn fill="hold">
                            <p:stCondLst>
                              <p:cond delay="1000"/>
                            </p:stCondLst>
                            <p:childTnLst>
                              <p:par>
                                <p:cTn fill="hold" nodeType="afterEffect" presetClass="entr" presetID="2" presetSubtype="4">
                                  <p:stCondLst>
                                    <p:cond delay="75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3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651" name="Google Shape;651;p36"/>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652" name="Google Shape;652;p36"/>
          <p:cNvGrpSpPr/>
          <p:nvPr/>
        </p:nvGrpSpPr>
        <p:grpSpPr>
          <a:xfrm>
            <a:off x="10008546" y="4558916"/>
            <a:ext cx="2038986" cy="1725498"/>
            <a:chOff x="10354653" y="4085080"/>
            <a:chExt cx="2038986" cy="1725498"/>
          </a:xfrm>
        </p:grpSpPr>
        <p:sp>
          <p:nvSpPr>
            <p:cNvPr id="653" name="Google Shape;653;p36"/>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4" name="Google Shape;654;p36"/>
            <p:cNvGrpSpPr/>
            <p:nvPr/>
          </p:nvGrpSpPr>
          <p:grpSpPr>
            <a:xfrm>
              <a:off x="10354653" y="4085080"/>
              <a:ext cx="2038986" cy="1725498"/>
              <a:chOff x="5159403" y="1313166"/>
              <a:chExt cx="3926339" cy="4762500"/>
            </a:xfrm>
          </p:grpSpPr>
          <p:pic>
            <p:nvPicPr>
              <p:cNvPr descr="קומקום Tefal KI730D30 ‏1.7 ‏ליטר טפאל" id="655" name="Google Shape;655;p36">
                <a:hlinkClick action="ppaction://hlinksldjump" r:id="rId4"/>
              </p:cNvPr>
              <p:cNvPicPr preferRelativeResize="0"/>
              <p:nvPr/>
            </p:nvPicPr>
            <p:blipFill rotWithShape="1">
              <a:blip r:embed="rId5">
                <a:alphaModFix/>
              </a:blip>
              <a:srcRect b="0" l="0" r="0" t="0"/>
              <a:stretch/>
            </p:blipFill>
            <p:spPr>
              <a:xfrm flipH="1">
                <a:off x="5159403" y="1313166"/>
                <a:ext cx="3926339" cy="4762500"/>
              </a:xfrm>
              <a:prstGeom prst="rect">
                <a:avLst/>
              </a:prstGeom>
              <a:noFill/>
              <a:ln>
                <a:noFill/>
              </a:ln>
            </p:spPr>
          </p:pic>
          <p:sp>
            <p:nvSpPr>
              <p:cNvPr id="656" name="Google Shape;656;p36"/>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657" name="Google Shape;657;p36">
            <a:hlinkClick action="ppaction://hlinksldjump" r:id="rId6"/>
          </p:cNvPr>
          <p:cNvPicPr preferRelativeResize="0"/>
          <p:nvPr/>
        </p:nvPicPr>
        <p:blipFill rotWithShape="1">
          <a:blip r:embed="rId7">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658" name="Google Shape;658;p36">
            <a:hlinkClick action="ppaction://hlinksldjump" r:id="rId8"/>
          </p:cNvPr>
          <p:cNvPicPr preferRelativeResize="0"/>
          <p:nvPr/>
        </p:nvPicPr>
        <p:blipFill rotWithShape="1">
          <a:blip r:embed="rId9">
            <a:alphaModFix/>
          </a:blip>
          <a:srcRect b="0" l="0" r="0" t="0"/>
          <a:stretch/>
        </p:blipFill>
        <p:spPr>
          <a:xfrm>
            <a:off x="6667556" y="5375379"/>
            <a:ext cx="2180683" cy="1226635"/>
          </a:xfrm>
          <a:prstGeom prst="rect">
            <a:avLst/>
          </a:prstGeom>
          <a:noFill/>
          <a:ln>
            <a:noFill/>
          </a:ln>
        </p:spPr>
      </p:pic>
      <p:pic>
        <p:nvPicPr>
          <p:cNvPr descr="ארל גריי&quot; - ספל פורצלן - Provalley" id="659" name="Google Shape;659;p36"/>
          <p:cNvPicPr preferRelativeResize="0"/>
          <p:nvPr/>
        </p:nvPicPr>
        <p:blipFill rotWithShape="1">
          <a:blip r:embed="rId10">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660" name="Google Shape;660;p36">
            <a:hlinkClick action="ppaction://hlinksldjump" r:id="rId11"/>
          </p:cNvPr>
          <p:cNvPicPr preferRelativeResize="0"/>
          <p:nvPr/>
        </p:nvPicPr>
        <p:blipFill rotWithShape="1">
          <a:blip r:embed="rId12">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661" name="Google Shape;661;p36">
            <a:hlinkClick action="ppaction://hlinksldjump" r:id="rId13"/>
          </p:cNvPr>
          <p:cNvPicPr preferRelativeResize="0"/>
          <p:nvPr/>
        </p:nvPicPr>
        <p:blipFill rotWithShape="1">
          <a:blip r:embed="rId14">
            <a:alphaModFix/>
          </a:blip>
          <a:srcRect b="6291" l="27230" r="27001" t="0"/>
          <a:stretch/>
        </p:blipFill>
        <p:spPr>
          <a:xfrm>
            <a:off x="4852799" y="4628586"/>
            <a:ext cx="746752" cy="1528989"/>
          </a:xfrm>
          <a:prstGeom prst="rect">
            <a:avLst/>
          </a:prstGeom>
          <a:noFill/>
          <a:ln>
            <a:noFill/>
          </a:ln>
        </p:spPr>
      </p:pic>
      <p:sp>
        <p:nvSpPr>
          <p:cNvPr id="662" name="Google Shape;662;p36">
            <a:hlinkClick action="ppaction://hlinksldjump" r:id="rId15"/>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663" name="Google Shape;663;p36">
            <a:hlinkClick action="ppaction://hlinksldjump" r:id="rId16"/>
          </p:cNvPr>
          <p:cNvPicPr preferRelativeResize="0"/>
          <p:nvPr/>
        </p:nvPicPr>
        <p:blipFill rotWithShape="1">
          <a:blip r:embed="rId17">
            <a:alphaModFix/>
          </a:blip>
          <a:srcRect b="0" l="0" r="0" t="0"/>
          <a:stretch/>
        </p:blipFill>
        <p:spPr>
          <a:xfrm>
            <a:off x="11155231" y="5828899"/>
            <a:ext cx="911030" cy="9110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7" name="Shape 667"/>
        <p:cNvGrpSpPr/>
        <p:nvPr/>
      </p:nvGrpSpPr>
      <p:grpSpPr>
        <a:xfrm>
          <a:off x="0" y="0"/>
          <a:ext cx="0" cy="0"/>
          <a:chOff x="0" y="0"/>
          <a:chExt cx="0" cy="0"/>
        </a:xfrm>
      </p:grpSpPr>
      <p:sp>
        <p:nvSpPr>
          <p:cNvPr id="668" name="Google Shape;668;p3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669" name="Google Shape;669;p37"/>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670" name="Google Shape;670;p37"/>
          <p:cNvGrpSpPr/>
          <p:nvPr/>
        </p:nvGrpSpPr>
        <p:grpSpPr>
          <a:xfrm>
            <a:off x="9854116" y="4580306"/>
            <a:ext cx="2038986" cy="1725498"/>
            <a:chOff x="10354653" y="4085080"/>
            <a:chExt cx="2038986" cy="1725498"/>
          </a:xfrm>
        </p:grpSpPr>
        <p:sp>
          <p:nvSpPr>
            <p:cNvPr id="671" name="Google Shape;671;p37"/>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2" name="Google Shape;672;p37"/>
            <p:cNvGrpSpPr/>
            <p:nvPr/>
          </p:nvGrpSpPr>
          <p:grpSpPr>
            <a:xfrm>
              <a:off x="10354653" y="4085080"/>
              <a:ext cx="2038986" cy="1725498"/>
              <a:chOff x="5159403" y="1313166"/>
              <a:chExt cx="3926339" cy="4762500"/>
            </a:xfrm>
          </p:grpSpPr>
          <p:pic>
            <p:nvPicPr>
              <p:cNvPr descr="קומקום Tefal KI730D30 ‏1.7 ‏ליטר טפאל" id="673" name="Google Shape;673;p37"/>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674" name="Google Shape;674;p37"/>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675" name="Google Shape;675;p37"/>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676" name="Google Shape;676;p37"/>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677" name="Google Shape;677;p37"/>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678" name="Google Shape;678;p37"/>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679" name="Google Shape;679;p37"/>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680" name="Google Shape;680;p37">
            <a:hlinkClick action="ppaction://hlinksldjump" r:id="rId10"/>
          </p:cNvPr>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קפה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681" name="Google Shape;681;p37">
            <a:hlinkClick action="ppaction://hlinksldjump" r:id="rId11"/>
          </p:cNvPr>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682" name="Google Shape;682;p37">
            <a:hlinkClick action="ppaction://hlinksldjump" r:id="rId12"/>
          </p:cNvPr>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וחצי</a:t>
            </a:r>
            <a:endParaRPr/>
          </a:p>
        </p:txBody>
      </p:sp>
      <p:sp>
        <p:nvSpPr>
          <p:cNvPr id="683" name="Google Shape;683;p37">
            <a:hlinkClick action="ppaction://hlinksldjump" r:id="rId13"/>
          </p:cNvPr>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sp>
        <p:nvSpPr>
          <p:cNvPr id="684" name="Google Shape;684;p37"/>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685" name="Google Shape;685;p37"/>
          <p:cNvPicPr preferRelativeResize="0"/>
          <p:nvPr/>
        </p:nvPicPr>
        <p:blipFill rotWithShape="1">
          <a:blip r:embed="rId14">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500"/>
                                        <p:tgtEl>
                                          <p:spTgt spid="6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500"/>
                                        <p:tgtEl>
                                          <p:spTgt spid="6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3"/>
                                        </p:tgtEl>
                                        <p:attrNameLst>
                                          <p:attrName>style.visibility</p:attrName>
                                        </p:attrNameLst>
                                      </p:cBhvr>
                                      <p:to>
                                        <p:strVal val="visible"/>
                                      </p:to>
                                    </p:set>
                                    <p:anim calcmode="lin" valueType="num">
                                      <p:cBhvr additive="base">
                                        <p:cTn dur="500"/>
                                        <p:tgtEl>
                                          <p:spTgt spid="6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sp>
        <p:nvSpPr>
          <p:cNvPr id="690" name="Google Shape;690;p3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691" name="Google Shape;691;p38"/>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692" name="Google Shape;692;p38"/>
          <p:cNvGrpSpPr/>
          <p:nvPr/>
        </p:nvGrpSpPr>
        <p:grpSpPr>
          <a:xfrm>
            <a:off x="9854116" y="4580306"/>
            <a:ext cx="2038986" cy="1725498"/>
            <a:chOff x="10354653" y="4085080"/>
            <a:chExt cx="2038986" cy="1725498"/>
          </a:xfrm>
        </p:grpSpPr>
        <p:sp>
          <p:nvSpPr>
            <p:cNvPr id="693" name="Google Shape;693;p38"/>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4" name="Google Shape;694;p38"/>
            <p:cNvGrpSpPr/>
            <p:nvPr/>
          </p:nvGrpSpPr>
          <p:grpSpPr>
            <a:xfrm>
              <a:off x="10354653" y="4085080"/>
              <a:ext cx="2038986" cy="1725498"/>
              <a:chOff x="5159403" y="1313166"/>
              <a:chExt cx="3926339" cy="4762500"/>
            </a:xfrm>
          </p:grpSpPr>
          <p:pic>
            <p:nvPicPr>
              <p:cNvPr descr="קומקום Tefal KI730D30 ‏1.7 ‏ליטר טפאל" id="695" name="Google Shape;695;p38"/>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696" name="Google Shape;696;p38"/>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697" name="Google Shape;697;p38"/>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698" name="Google Shape;698;p38"/>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699" name="Google Shape;699;p38"/>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700" name="Google Shape;700;p38"/>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701" name="Google Shape;701;p38"/>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702" name="Google Shape;702;p38"/>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קפה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703" name="Google Shape;703;p38"/>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704" name="Google Shape;704;p38"/>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וחצי</a:t>
            </a:r>
            <a:endParaRPr/>
          </a:p>
        </p:txBody>
      </p:sp>
      <p:sp>
        <p:nvSpPr>
          <p:cNvPr id="705" name="Google Shape;705;p38"/>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grpSp>
        <p:nvGrpSpPr>
          <p:cNvPr id="706" name="Google Shape;706;p38"/>
          <p:cNvGrpSpPr/>
          <p:nvPr/>
        </p:nvGrpSpPr>
        <p:grpSpPr>
          <a:xfrm>
            <a:off x="3142978" y="1604986"/>
            <a:ext cx="6141162" cy="3770393"/>
            <a:chOff x="3142978" y="1604986"/>
            <a:chExt cx="6141162" cy="3770393"/>
          </a:xfrm>
        </p:grpSpPr>
        <p:sp>
          <p:nvSpPr>
            <p:cNvPr id="707" name="Google Shape;707;p38"/>
            <p:cNvSpPr/>
            <p:nvPr/>
          </p:nvSpPr>
          <p:spPr>
            <a:xfrm>
              <a:off x="3142978" y="1604986"/>
              <a:ext cx="6141162" cy="377039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4000">
                  <a:solidFill>
                    <a:schemeClr val="dk1"/>
                  </a:solidFill>
                  <a:latin typeface="Calibri"/>
                  <a:ea typeface="Calibri"/>
                  <a:cs typeface="Calibri"/>
                  <a:sym typeface="Calibri"/>
                </a:rPr>
                <a:t>הקפה הוסף בהצלחה!   </a:t>
              </a:r>
              <a:endParaRPr/>
            </a:p>
            <a:p>
              <a:pPr indent="0" lvl="0" marL="0" marR="0" rtl="1" algn="ctr">
                <a:spcBef>
                  <a:spcPts val="0"/>
                </a:spcBef>
                <a:spcAft>
                  <a:spcPts val="0"/>
                </a:spcAft>
                <a:buNone/>
              </a:pPr>
              <a:r>
                <a:rPr b="1" lang="iw-IL" sz="4000">
                  <a:solidFill>
                    <a:schemeClr val="dk1"/>
                  </a:solidFill>
                  <a:latin typeface="Calibri"/>
                  <a:ea typeface="Calibri"/>
                  <a:cs typeface="Calibri"/>
                  <a:sym typeface="Calibri"/>
                </a:rPr>
                <a:t>  </a:t>
              </a:r>
              <a:endParaRPr/>
            </a:p>
            <a:p>
              <a:pPr indent="0" lvl="0" marL="0" marR="0" rtl="1" algn="ctr">
                <a:spcBef>
                  <a:spcPts val="0"/>
                </a:spcBef>
                <a:spcAft>
                  <a:spcPts val="0"/>
                </a:spcAft>
                <a:buNone/>
              </a:pPr>
              <a:r>
                <a:t/>
              </a:r>
              <a:endParaRPr b="1" sz="4000">
                <a:solidFill>
                  <a:schemeClr val="dk1"/>
                </a:solidFill>
                <a:latin typeface="Calibri"/>
                <a:ea typeface="Calibri"/>
                <a:cs typeface="Calibri"/>
                <a:sym typeface="Calibri"/>
              </a:endParaRPr>
            </a:p>
          </p:txBody>
        </p:sp>
        <p:pic>
          <p:nvPicPr>
            <p:cNvPr descr="תמונה שמכילה אוסף תמונות&#10;&#10;התיאור נוצר באופן אוטומטי" id="708" name="Google Shape;708;p38"/>
            <p:cNvPicPr preferRelativeResize="0"/>
            <p:nvPr/>
          </p:nvPicPr>
          <p:blipFill rotWithShape="1">
            <a:blip r:embed="rId10">
              <a:alphaModFix/>
            </a:blip>
            <a:srcRect b="0" l="0" r="46763" t="2623"/>
            <a:stretch/>
          </p:blipFill>
          <p:spPr>
            <a:xfrm>
              <a:off x="5085705" y="3257514"/>
              <a:ext cx="1857477" cy="2014055"/>
            </a:xfrm>
            <a:prstGeom prst="rect">
              <a:avLst/>
            </a:prstGeom>
            <a:noFill/>
            <a:ln>
              <a:noFill/>
            </a:ln>
          </p:spPr>
        </p:pic>
      </p:grpSp>
      <p:sp>
        <p:nvSpPr>
          <p:cNvPr id="709" name="Google Shape;709;p38">
            <a:hlinkClick action="ppaction://hlinksldjump" r:id="rId11"/>
          </p:cNvPr>
          <p:cNvSpPr/>
          <p:nvPr/>
        </p:nvSpPr>
        <p:spPr>
          <a:xfrm>
            <a:off x="3265949" y="4745660"/>
            <a:ext cx="1049463" cy="507354"/>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חזור</a:t>
            </a:r>
            <a:endParaRPr/>
          </a:p>
        </p:txBody>
      </p:sp>
      <p:sp>
        <p:nvSpPr>
          <p:cNvPr id="710" name="Google Shape;710;p38"/>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711" name="Google Shape;711;p38"/>
          <p:cNvPicPr preferRelativeResize="0"/>
          <p:nvPr/>
        </p:nvPicPr>
        <p:blipFill rotWithShape="1">
          <a:blip r:embed="rId12">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750"/>
                                        <p:tgtEl>
                                          <p:spTgt spid="702"/>
                                        </p:tgtEl>
                                      </p:cBhvr>
                                    </p:animEffect>
                                    <p:set>
                                      <p:cBhvr>
                                        <p:cTn dur="1" fill="hold">
                                          <p:stCondLst>
                                            <p:cond delay="750"/>
                                          </p:stCondLst>
                                        </p:cTn>
                                        <p:tgtEl>
                                          <p:spTgt spid="7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03"/>
                                        </p:tgtEl>
                                      </p:cBhvr>
                                    </p:animEffect>
                                    <p:set>
                                      <p:cBhvr>
                                        <p:cTn dur="1" fill="hold">
                                          <p:stCondLst>
                                            <p:cond delay="750"/>
                                          </p:stCondLst>
                                        </p:cTn>
                                        <p:tgtEl>
                                          <p:spTgt spid="7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04"/>
                                        </p:tgtEl>
                                      </p:cBhvr>
                                    </p:animEffect>
                                    <p:set>
                                      <p:cBhvr>
                                        <p:cTn dur="1" fill="hold">
                                          <p:stCondLst>
                                            <p:cond delay="750"/>
                                          </p:stCondLst>
                                        </p:cTn>
                                        <p:tgtEl>
                                          <p:spTgt spid="7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05"/>
                                        </p:tgtEl>
                                      </p:cBhvr>
                                    </p:animEffect>
                                    <p:set>
                                      <p:cBhvr>
                                        <p:cTn dur="1" fill="hold">
                                          <p:stCondLst>
                                            <p:cond delay="750"/>
                                          </p:stCondLst>
                                        </p:cTn>
                                        <p:tgtEl>
                                          <p:spTgt spid="705"/>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par>
                          <p:cTn fill="hold">
                            <p:stCondLst>
                              <p:cond delay="1750"/>
                            </p:stCondLst>
                            <p:childTnLst>
                              <p:par>
                                <p:cTn fill="hold" nodeType="afterEffect" presetClass="entr" presetID="1" presetSubtype="0">
                                  <p:stCondLst>
                                    <p:cond delay="125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3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717" name="Google Shape;717;p39"/>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718" name="Google Shape;718;p39"/>
          <p:cNvGrpSpPr/>
          <p:nvPr/>
        </p:nvGrpSpPr>
        <p:grpSpPr>
          <a:xfrm>
            <a:off x="9854116" y="4580306"/>
            <a:ext cx="2038986" cy="1725498"/>
            <a:chOff x="10354653" y="4085080"/>
            <a:chExt cx="2038986" cy="1725498"/>
          </a:xfrm>
        </p:grpSpPr>
        <p:sp>
          <p:nvSpPr>
            <p:cNvPr id="719" name="Google Shape;719;p39"/>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0" name="Google Shape;720;p39"/>
            <p:cNvGrpSpPr/>
            <p:nvPr/>
          </p:nvGrpSpPr>
          <p:grpSpPr>
            <a:xfrm>
              <a:off x="10354653" y="4085080"/>
              <a:ext cx="2038986" cy="1725498"/>
              <a:chOff x="5159403" y="1313166"/>
              <a:chExt cx="3926339" cy="4762500"/>
            </a:xfrm>
          </p:grpSpPr>
          <p:pic>
            <p:nvPicPr>
              <p:cNvPr descr="קומקום Tefal KI730D30 ‏1.7 ‏ליטר טפאל" id="721" name="Google Shape;721;p39"/>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722" name="Google Shape;722;p39"/>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723" name="Google Shape;723;p39"/>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724" name="Google Shape;724;p39"/>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725" name="Google Shape;725;p39"/>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726" name="Google Shape;726;p39"/>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727" name="Google Shape;727;p39"/>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728" name="Google Shape;728;p39"/>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קפה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729" name="Google Shape;729;p39"/>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730" name="Google Shape;730;p39"/>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וחצי</a:t>
            </a:r>
            <a:endParaRPr/>
          </a:p>
        </p:txBody>
      </p:sp>
      <p:sp>
        <p:nvSpPr>
          <p:cNvPr id="731" name="Google Shape;731;p39"/>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sp>
        <p:nvSpPr>
          <p:cNvPr id="732" name="Google Shape;732;p39"/>
          <p:cNvSpPr/>
          <p:nvPr/>
        </p:nvSpPr>
        <p:spPr>
          <a:xfrm>
            <a:off x="3350983" y="1617203"/>
            <a:ext cx="5696686" cy="389684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טעות,</a:t>
            </a:r>
            <a:endParaRPr/>
          </a:p>
          <a:p>
            <a:pPr indent="0" lvl="0" marL="0" marR="0" rtl="1" algn="ctr">
              <a:spcBef>
                <a:spcPts val="0"/>
              </a:spcBef>
              <a:spcAft>
                <a:spcPts val="0"/>
              </a:spcAft>
              <a:buNone/>
            </a:pPr>
            <a:r>
              <a:rPr b="1" lang="iw-IL" sz="2800">
                <a:solidFill>
                  <a:schemeClr val="dk1"/>
                </a:solidFill>
                <a:latin typeface="Calibri"/>
                <a:ea typeface="Calibri"/>
                <a:cs typeface="Calibri"/>
                <a:sym typeface="Calibri"/>
              </a:rPr>
              <a:t>חשוב/י שוב כמה כפיות קפה את/ה צריכ/ה.</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733" name="Google Shape;733;p39">
            <a:hlinkClick action="ppaction://hlinksldjump" r:id="rId10"/>
          </p:cNvPr>
          <p:cNvSpPr/>
          <p:nvPr/>
        </p:nvSpPr>
        <p:spPr>
          <a:xfrm>
            <a:off x="6853514" y="4207987"/>
            <a:ext cx="1683736" cy="881791"/>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נסה/י שנית</a:t>
            </a:r>
            <a:endParaRPr/>
          </a:p>
        </p:txBody>
      </p:sp>
      <p:sp>
        <p:nvSpPr>
          <p:cNvPr id="734" name="Google Shape;734;p39">
            <a:hlinkClick action="ppaction://hlinksldjump" r:id="rId11"/>
          </p:cNvPr>
          <p:cNvSpPr/>
          <p:nvPr/>
        </p:nvSpPr>
        <p:spPr>
          <a:xfrm>
            <a:off x="4279708" y="4201808"/>
            <a:ext cx="1683736" cy="881791"/>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לחצ/י לעזרה</a:t>
            </a:r>
            <a:endParaRPr/>
          </a:p>
        </p:txBody>
      </p:sp>
      <p:sp>
        <p:nvSpPr>
          <p:cNvPr id="735" name="Google Shape;735;p39"/>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736" name="Google Shape;736;p39"/>
          <p:cNvPicPr preferRelativeResize="0"/>
          <p:nvPr/>
        </p:nvPicPr>
        <p:blipFill rotWithShape="1">
          <a:blip r:embed="rId12">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750"/>
                                        <p:tgtEl>
                                          <p:spTgt spid="728"/>
                                        </p:tgtEl>
                                      </p:cBhvr>
                                    </p:animEffect>
                                    <p:set>
                                      <p:cBhvr>
                                        <p:cTn dur="1" fill="hold">
                                          <p:stCondLst>
                                            <p:cond delay="750"/>
                                          </p:stCondLst>
                                        </p:cTn>
                                        <p:tgtEl>
                                          <p:spTgt spid="7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29"/>
                                        </p:tgtEl>
                                      </p:cBhvr>
                                    </p:animEffect>
                                    <p:set>
                                      <p:cBhvr>
                                        <p:cTn dur="1" fill="hold">
                                          <p:stCondLst>
                                            <p:cond delay="750"/>
                                          </p:stCondLst>
                                        </p:cTn>
                                        <p:tgtEl>
                                          <p:spTgt spid="7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30"/>
                                        </p:tgtEl>
                                      </p:cBhvr>
                                    </p:animEffect>
                                    <p:set>
                                      <p:cBhvr>
                                        <p:cTn dur="1" fill="hold">
                                          <p:stCondLst>
                                            <p:cond delay="750"/>
                                          </p:stCondLst>
                                        </p:cTn>
                                        <p:tgtEl>
                                          <p:spTgt spid="7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31"/>
                                        </p:tgtEl>
                                      </p:cBhvr>
                                    </p:animEffect>
                                    <p:set>
                                      <p:cBhvr>
                                        <p:cTn dur="1" fill="hold">
                                          <p:stCondLst>
                                            <p:cond delay="750"/>
                                          </p:stCondLst>
                                        </p:cTn>
                                        <p:tgtEl>
                                          <p:spTgt spid="731"/>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50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par>
                          <p:cTn fill="hold">
                            <p:stCondLst>
                              <p:cond delay="1750"/>
                            </p:stCondLst>
                            <p:childTnLst>
                              <p:par>
                                <p:cTn fill="hold" nodeType="afterEffect" presetClass="entr" presetID="2" presetSubtype="4">
                                  <p:stCondLst>
                                    <p:cond delay="500"/>
                                  </p:stCondLst>
                                  <p:childTnLst>
                                    <p:set>
                                      <p:cBhvr>
                                        <p:cTn dur="1" fill="hold">
                                          <p:stCondLst>
                                            <p:cond delay="0"/>
                                          </p:stCondLst>
                                        </p:cTn>
                                        <p:tgtEl>
                                          <p:spTgt spid="733"/>
                                        </p:tgtEl>
                                        <p:attrNameLst>
                                          <p:attrName>style.visibility</p:attrName>
                                        </p:attrNameLst>
                                      </p:cBhvr>
                                      <p:to>
                                        <p:strVal val="visible"/>
                                      </p:to>
                                    </p:set>
                                    <p:anim calcmode="lin" valueType="num">
                                      <p:cBhvr additive="base">
                                        <p:cTn dur="750"/>
                                        <p:tgtEl>
                                          <p:spTgt spid="7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750"/>
                                        <p:tgtEl>
                                          <p:spTgt spid="7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4"/>
          <p:cNvSpPr txBox="1"/>
          <p:nvPr>
            <p:ph type="title"/>
          </p:nvPr>
        </p:nvSpPr>
        <p:spPr>
          <a:xfrm>
            <a:off x="838200" y="-138302"/>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שימ/י לב!</a:t>
            </a:r>
            <a:endParaRPr>
              <a:latin typeface="Calibri"/>
              <a:ea typeface="Calibri"/>
              <a:cs typeface="Calibri"/>
              <a:sym typeface="Calibri"/>
            </a:endParaRPr>
          </a:p>
        </p:txBody>
      </p:sp>
      <p:sp>
        <p:nvSpPr>
          <p:cNvPr id="203" name="Google Shape;203;p4"/>
          <p:cNvSpPr txBox="1"/>
          <p:nvPr>
            <p:ph idx="1" type="body"/>
          </p:nvPr>
        </p:nvSpPr>
        <p:spPr>
          <a:xfrm>
            <a:off x="838200" y="909478"/>
            <a:ext cx="10515600" cy="5650571"/>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ניתן ללחוץ על כל דבר, אך במידה</a:t>
            </a:r>
            <a:r>
              <a:rPr b="1" lang="iw-IL" sz="3200">
                <a:latin typeface="Calibri"/>
                <a:ea typeface="Calibri"/>
                <a:cs typeface="Calibri"/>
                <a:sym typeface="Calibri"/>
              </a:rPr>
              <a:t> ואין תגובה </a:t>
            </a:r>
            <a:r>
              <a:rPr lang="iw-IL" sz="3200">
                <a:latin typeface="Calibri"/>
                <a:ea typeface="Calibri"/>
                <a:cs typeface="Calibri"/>
                <a:sym typeface="Calibri"/>
              </a:rPr>
              <a:t>של המערכת</a:t>
            </a:r>
            <a:r>
              <a:rPr b="1" lang="iw-IL" sz="3200">
                <a:latin typeface="Calibri"/>
                <a:ea typeface="Calibri"/>
                <a:cs typeface="Calibri"/>
                <a:sym typeface="Calibri"/>
              </a:rPr>
              <a:t>, הלחיצה לא במקום הנכון.</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לפני כל ביצוע משימה יופיע </a:t>
            </a:r>
            <a:r>
              <a:rPr b="1" lang="iw-IL" sz="3200">
                <a:latin typeface="Calibri"/>
                <a:ea typeface="Calibri"/>
                <a:cs typeface="Calibri"/>
                <a:sym typeface="Calibri"/>
              </a:rPr>
              <a:t>הסבר, </a:t>
            </a:r>
            <a:r>
              <a:rPr lang="iw-IL" sz="3200">
                <a:latin typeface="Calibri"/>
                <a:ea typeface="Calibri"/>
                <a:cs typeface="Calibri"/>
                <a:sym typeface="Calibri"/>
              </a:rPr>
              <a:t>ובמהלך המשימות יופיעו</a:t>
            </a:r>
            <a:r>
              <a:rPr b="1" lang="iw-IL" sz="3200">
                <a:latin typeface="Calibri"/>
                <a:ea typeface="Calibri"/>
                <a:cs typeface="Calibri"/>
                <a:sym typeface="Calibri"/>
              </a:rPr>
              <a:t> שאלות מכווינות ולחצן עזרה </a:t>
            </a:r>
            <a:r>
              <a:rPr lang="iw-IL" sz="3200">
                <a:latin typeface="Calibri"/>
                <a:ea typeface="Calibri"/>
                <a:cs typeface="Calibri"/>
                <a:sym typeface="Calibri"/>
              </a:rPr>
              <a:t>בעת הצורך. </a:t>
            </a:r>
            <a:endParaRPr/>
          </a:p>
          <a:p>
            <a:pPr indent="0" lvl="0" marL="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204" name="Google Shape;204;p4">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sp>
        <p:nvSpPr>
          <p:cNvPr id="205" name="Google Shape;205;p4">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חזרה לדף קודם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0" name="Shape 740"/>
        <p:cNvGrpSpPr/>
        <p:nvPr/>
      </p:nvGrpSpPr>
      <p:grpSpPr>
        <a:xfrm>
          <a:off x="0" y="0"/>
          <a:ext cx="0" cy="0"/>
          <a:chOff x="0" y="0"/>
          <a:chExt cx="0" cy="0"/>
        </a:xfrm>
      </p:grpSpPr>
      <p:sp>
        <p:nvSpPr>
          <p:cNvPr id="741" name="Google Shape;741;p4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742" name="Google Shape;742;p40"/>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743" name="Google Shape;743;p40"/>
          <p:cNvGrpSpPr/>
          <p:nvPr/>
        </p:nvGrpSpPr>
        <p:grpSpPr>
          <a:xfrm>
            <a:off x="9854116" y="4580306"/>
            <a:ext cx="2038986" cy="1725498"/>
            <a:chOff x="10354653" y="4085080"/>
            <a:chExt cx="2038986" cy="1725498"/>
          </a:xfrm>
        </p:grpSpPr>
        <p:sp>
          <p:nvSpPr>
            <p:cNvPr id="744" name="Google Shape;744;p40"/>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5" name="Google Shape;745;p40"/>
            <p:cNvGrpSpPr/>
            <p:nvPr/>
          </p:nvGrpSpPr>
          <p:grpSpPr>
            <a:xfrm>
              <a:off x="10354653" y="4085080"/>
              <a:ext cx="2038986" cy="1725498"/>
              <a:chOff x="5159403" y="1313166"/>
              <a:chExt cx="3926339" cy="4762500"/>
            </a:xfrm>
          </p:grpSpPr>
          <p:pic>
            <p:nvPicPr>
              <p:cNvPr descr="קומקום Tefal KI730D30 ‏1.7 ‏ליטר טפאל" id="746" name="Google Shape;746;p40"/>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747" name="Google Shape;747;p40"/>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748" name="Google Shape;748;p40"/>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749" name="Google Shape;749;p40"/>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750" name="Google Shape;750;p40"/>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751" name="Google Shape;751;p40"/>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752" name="Google Shape;752;p40"/>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753" name="Google Shape;753;p40"/>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סוכר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754" name="Google Shape;754;p40">
            <a:hlinkClick action="ppaction://hlinksldjump" r:id="rId10"/>
          </p:cNvPr>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755" name="Google Shape;755;p40">
            <a:hlinkClick action="ppaction://hlinksldjump" r:id="rId11"/>
          </p:cNvPr>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sp>
        <p:nvSpPr>
          <p:cNvPr id="756" name="Google Shape;756;p40">
            <a:hlinkClick action="ppaction://hlinksldjump" r:id="rId12"/>
          </p:cNvPr>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שלוש כפיות</a:t>
            </a:r>
            <a:endParaRPr/>
          </a:p>
        </p:txBody>
      </p:sp>
      <p:sp>
        <p:nvSpPr>
          <p:cNvPr id="757" name="Google Shape;757;p40"/>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758" name="Google Shape;758;p40"/>
          <p:cNvPicPr preferRelativeResize="0"/>
          <p:nvPr/>
        </p:nvPicPr>
        <p:blipFill rotWithShape="1">
          <a:blip r:embed="rId13">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54"/>
                                        </p:tgtEl>
                                        <p:attrNameLst>
                                          <p:attrName>style.visibility</p:attrName>
                                        </p:attrNameLst>
                                      </p:cBhvr>
                                      <p:to>
                                        <p:strVal val="visible"/>
                                      </p:to>
                                    </p:set>
                                    <p:anim calcmode="lin" valueType="num">
                                      <p:cBhvr additive="base">
                                        <p:cTn dur="500"/>
                                        <p:tgtEl>
                                          <p:spTgt spid="7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500"/>
                                        <p:tgtEl>
                                          <p:spTgt spid="7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500"/>
                                        <p:tgtEl>
                                          <p:spTgt spid="7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p4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764" name="Google Shape;764;p41"/>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765" name="Google Shape;765;p41"/>
          <p:cNvGrpSpPr/>
          <p:nvPr/>
        </p:nvGrpSpPr>
        <p:grpSpPr>
          <a:xfrm>
            <a:off x="9854116" y="4580306"/>
            <a:ext cx="2038986" cy="1725498"/>
            <a:chOff x="10354653" y="4085080"/>
            <a:chExt cx="2038986" cy="1725498"/>
          </a:xfrm>
        </p:grpSpPr>
        <p:sp>
          <p:nvSpPr>
            <p:cNvPr id="766" name="Google Shape;766;p41"/>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67" name="Google Shape;767;p41"/>
            <p:cNvGrpSpPr/>
            <p:nvPr/>
          </p:nvGrpSpPr>
          <p:grpSpPr>
            <a:xfrm>
              <a:off x="10354653" y="4085080"/>
              <a:ext cx="2038986" cy="1725498"/>
              <a:chOff x="5159403" y="1313166"/>
              <a:chExt cx="3926339" cy="4762500"/>
            </a:xfrm>
          </p:grpSpPr>
          <p:pic>
            <p:nvPicPr>
              <p:cNvPr descr="קומקום Tefal KI730D30 ‏1.7 ‏ליטר טפאל" id="768" name="Google Shape;768;p41"/>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769" name="Google Shape;769;p41"/>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770" name="Google Shape;770;p41"/>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771" name="Google Shape;771;p41"/>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772" name="Google Shape;772;p41"/>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773" name="Google Shape;773;p41"/>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774" name="Google Shape;774;p41"/>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775" name="Google Shape;775;p41"/>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סוכר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776" name="Google Shape;776;p41"/>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777" name="Google Shape;777;p41"/>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sp>
        <p:nvSpPr>
          <p:cNvPr id="778" name="Google Shape;778;p41"/>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שלוש כפיות</a:t>
            </a:r>
            <a:endParaRPr/>
          </a:p>
        </p:txBody>
      </p:sp>
      <p:grpSp>
        <p:nvGrpSpPr>
          <p:cNvPr id="779" name="Google Shape;779;p41"/>
          <p:cNvGrpSpPr/>
          <p:nvPr/>
        </p:nvGrpSpPr>
        <p:grpSpPr>
          <a:xfrm>
            <a:off x="3128745" y="1596166"/>
            <a:ext cx="6141162" cy="3770393"/>
            <a:chOff x="3142978" y="1604986"/>
            <a:chExt cx="6141162" cy="3770393"/>
          </a:xfrm>
        </p:grpSpPr>
        <p:sp>
          <p:nvSpPr>
            <p:cNvPr id="780" name="Google Shape;780;p41"/>
            <p:cNvSpPr/>
            <p:nvPr/>
          </p:nvSpPr>
          <p:spPr>
            <a:xfrm>
              <a:off x="3142978" y="1604986"/>
              <a:ext cx="6141162" cy="377039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4000">
                  <a:solidFill>
                    <a:schemeClr val="dk1"/>
                  </a:solidFill>
                  <a:latin typeface="Calibri"/>
                  <a:ea typeface="Calibri"/>
                  <a:cs typeface="Calibri"/>
                  <a:sym typeface="Calibri"/>
                </a:rPr>
                <a:t>הסוכר הוסף בהצלחה!   </a:t>
              </a:r>
              <a:endParaRPr/>
            </a:p>
            <a:p>
              <a:pPr indent="0" lvl="0" marL="0" marR="0" rtl="1" algn="ctr">
                <a:spcBef>
                  <a:spcPts val="0"/>
                </a:spcBef>
                <a:spcAft>
                  <a:spcPts val="0"/>
                </a:spcAft>
                <a:buNone/>
              </a:pPr>
              <a:r>
                <a:rPr b="1" lang="iw-IL" sz="4000">
                  <a:solidFill>
                    <a:schemeClr val="dk1"/>
                  </a:solidFill>
                  <a:latin typeface="Calibri"/>
                  <a:ea typeface="Calibri"/>
                  <a:cs typeface="Calibri"/>
                  <a:sym typeface="Calibri"/>
                </a:rPr>
                <a:t>  </a:t>
              </a:r>
              <a:endParaRPr/>
            </a:p>
            <a:p>
              <a:pPr indent="0" lvl="0" marL="0" marR="0" rtl="1" algn="ctr">
                <a:spcBef>
                  <a:spcPts val="0"/>
                </a:spcBef>
                <a:spcAft>
                  <a:spcPts val="0"/>
                </a:spcAft>
                <a:buNone/>
              </a:pPr>
              <a:r>
                <a:t/>
              </a:r>
              <a:endParaRPr b="1" sz="4000">
                <a:solidFill>
                  <a:schemeClr val="dk1"/>
                </a:solidFill>
                <a:latin typeface="Calibri"/>
                <a:ea typeface="Calibri"/>
                <a:cs typeface="Calibri"/>
                <a:sym typeface="Calibri"/>
              </a:endParaRPr>
            </a:p>
          </p:txBody>
        </p:sp>
        <p:pic>
          <p:nvPicPr>
            <p:cNvPr descr="תמונה שמכילה אוסף תמונות&#10;&#10;התיאור נוצר באופן אוטומטי" id="781" name="Google Shape;781;p41"/>
            <p:cNvPicPr preferRelativeResize="0"/>
            <p:nvPr/>
          </p:nvPicPr>
          <p:blipFill rotWithShape="1">
            <a:blip r:embed="rId10">
              <a:alphaModFix/>
            </a:blip>
            <a:srcRect b="0" l="0" r="46763" t="2623"/>
            <a:stretch/>
          </p:blipFill>
          <p:spPr>
            <a:xfrm>
              <a:off x="5085705" y="3257514"/>
              <a:ext cx="1857477" cy="2014055"/>
            </a:xfrm>
            <a:prstGeom prst="rect">
              <a:avLst/>
            </a:prstGeom>
            <a:noFill/>
            <a:ln>
              <a:noFill/>
            </a:ln>
          </p:spPr>
        </p:pic>
      </p:grpSp>
      <p:sp>
        <p:nvSpPr>
          <p:cNvPr id="782" name="Google Shape;782;p41">
            <a:hlinkClick action="ppaction://hlinksldjump" r:id="rId11"/>
          </p:cNvPr>
          <p:cNvSpPr/>
          <p:nvPr/>
        </p:nvSpPr>
        <p:spPr>
          <a:xfrm>
            <a:off x="3265949" y="4745660"/>
            <a:ext cx="1049463" cy="507354"/>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חזור</a:t>
            </a:r>
            <a:endParaRPr/>
          </a:p>
        </p:txBody>
      </p:sp>
      <p:sp>
        <p:nvSpPr>
          <p:cNvPr id="783" name="Google Shape;783;p41"/>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784" name="Google Shape;784;p41"/>
          <p:cNvPicPr preferRelativeResize="0"/>
          <p:nvPr/>
        </p:nvPicPr>
        <p:blipFill rotWithShape="1">
          <a:blip r:embed="rId12">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750"/>
                                        <p:tgtEl>
                                          <p:spTgt spid="775"/>
                                        </p:tgtEl>
                                      </p:cBhvr>
                                    </p:animEffect>
                                    <p:set>
                                      <p:cBhvr>
                                        <p:cTn dur="1" fill="hold">
                                          <p:stCondLst>
                                            <p:cond delay="750"/>
                                          </p:stCondLst>
                                        </p:cTn>
                                        <p:tgtEl>
                                          <p:spTgt spid="7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76"/>
                                        </p:tgtEl>
                                      </p:cBhvr>
                                    </p:animEffect>
                                    <p:set>
                                      <p:cBhvr>
                                        <p:cTn dur="1" fill="hold">
                                          <p:stCondLst>
                                            <p:cond delay="750"/>
                                          </p:stCondLst>
                                        </p:cTn>
                                        <p:tgtEl>
                                          <p:spTgt spid="7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77"/>
                                        </p:tgtEl>
                                      </p:cBhvr>
                                    </p:animEffect>
                                    <p:set>
                                      <p:cBhvr>
                                        <p:cTn dur="1" fill="hold">
                                          <p:stCondLst>
                                            <p:cond delay="750"/>
                                          </p:stCondLst>
                                        </p:cTn>
                                        <p:tgtEl>
                                          <p:spTgt spid="7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778"/>
                                        </p:tgtEl>
                                      </p:cBhvr>
                                    </p:animEffect>
                                    <p:set>
                                      <p:cBhvr>
                                        <p:cTn dur="1" fill="hold">
                                          <p:stCondLst>
                                            <p:cond delay="750"/>
                                          </p:stCondLst>
                                        </p:cTn>
                                        <p:tgtEl>
                                          <p:spTgt spid="778"/>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25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par>
                          <p:cTn fill="hold">
                            <p:stCondLst>
                              <p:cond delay="1750"/>
                            </p:stCondLst>
                            <p:childTnLst>
                              <p:par>
                                <p:cTn fill="hold" nodeType="afterEffect" presetClass="entr" presetID="1" presetSubtype="0">
                                  <p:stCondLst>
                                    <p:cond delay="125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 name="Shape 788"/>
        <p:cNvGrpSpPr/>
        <p:nvPr/>
      </p:nvGrpSpPr>
      <p:grpSpPr>
        <a:xfrm>
          <a:off x="0" y="0"/>
          <a:ext cx="0" cy="0"/>
          <a:chOff x="0" y="0"/>
          <a:chExt cx="0" cy="0"/>
        </a:xfrm>
      </p:grpSpPr>
      <p:sp>
        <p:nvSpPr>
          <p:cNvPr id="789" name="Google Shape;789;p4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790" name="Google Shape;790;p42"/>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791" name="Google Shape;791;p42"/>
          <p:cNvGrpSpPr/>
          <p:nvPr/>
        </p:nvGrpSpPr>
        <p:grpSpPr>
          <a:xfrm>
            <a:off x="9854116" y="4580306"/>
            <a:ext cx="2038986" cy="1725498"/>
            <a:chOff x="10354653" y="4085080"/>
            <a:chExt cx="2038986" cy="1725498"/>
          </a:xfrm>
        </p:grpSpPr>
        <p:sp>
          <p:nvSpPr>
            <p:cNvPr id="792" name="Google Shape;792;p42"/>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93" name="Google Shape;793;p42"/>
            <p:cNvGrpSpPr/>
            <p:nvPr/>
          </p:nvGrpSpPr>
          <p:grpSpPr>
            <a:xfrm>
              <a:off x="10354653" y="4085080"/>
              <a:ext cx="2038986" cy="1725498"/>
              <a:chOff x="5159403" y="1313166"/>
              <a:chExt cx="3926339" cy="4762500"/>
            </a:xfrm>
          </p:grpSpPr>
          <p:pic>
            <p:nvPicPr>
              <p:cNvPr descr="קומקום Tefal KI730D30 ‏1.7 ‏ליטר טפאל" id="794" name="Google Shape;794;p42"/>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795" name="Google Shape;795;p42"/>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796" name="Google Shape;796;p42"/>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797" name="Google Shape;797;p42"/>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ארל גריי&quot; - ספל פורצלן - Provalley" id="798" name="Google Shape;798;p42"/>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799" name="Google Shape;799;p42"/>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800" name="Google Shape;800;p42"/>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sp>
        <p:nvSpPr>
          <p:cNvPr id="801" name="Google Shape;801;p42"/>
          <p:cNvSpPr/>
          <p:nvPr/>
        </p:nvSpPr>
        <p:spPr>
          <a:xfrm>
            <a:off x="3142978" y="1604986"/>
            <a:ext cx="6141162" cy="3788094"/>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כמה כפיות סוכר תרצה/י להוסיף?</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802" name="Google Shape;802;p42"/>
          <p:cNvSpPr/>
          <p:nvPr/>
        </p:nvSpPr>
        <p:spPr>
          <a:xfrm>
            <a:off x="7477331"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כפית אחת</a:t>
            </a:r>
            <a:endParaRPr/>
          </a:p>
        </p:txBody>
      </p:sp>
      <p:sp>
        <p:nvSpPr>
          <p:cNvPr id="803" name="Google Shape;803;p42"/>
          <p:cNvSpPr/>
          <p:nvPr/>
        </p:nvSpPr>
        <p:spPr>
          <a:xfrm>
            <a:off x="5582478"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שתי כפיות</a:t>
            </a:r>
            <a:endParaRPr/>
          </a:p>
        </p:txBody>
      </p:sp>
      <p:sp>
        <p:nvSpPr>
          <p:cNvPr id="804" name="Google Shape;804;p42"/>
          <p:cNvSpPr/>
          <p:nvPr/>
        </p:nvSpPr>
        <p:spPr>
          <a:xfrm>
            <a:off x="3587454" y="3976891"/>
            <a:ext cx="1400958" cy="665813"/>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שלוש כפיות</a:t>
            </a:r>
            <a:endParaRPr/>
          </a:p>
        </p:txBody>
      </p:sp>
      <p:sp>
        <p:nvSpPr>
          <p:cNvPr id="805" name="Google Shape;805;p42"/>
          <p:cNvSpPr/>
          <p:nvPr/>
        </p:nvSpPr>
        <p:spPr>
          <a:xfrm>
            <a:off x="3348835" y="1619271"/>
            <a:ext cx="5696686" cy="389684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800">
                <a:solidFill>
                  <a:schemeClr val="dk1"/>
                </a:solidFill>
                <a:latin typeface="Calibri"/>
                <a:ea typeface="Calibri"/>
                <a:cs typeface="Calibri"/>
                <a:sym typeface="Calibri"/>
              </a:rPr>
              <a:t>טעות,</a:t>
            </a:r>
            <a:endParaRPr/>
          </a:p>
          <a:p>
            <a:pPr indent="0" lvl="0" marL="0" marR="0" rtl="1" algn="ctr">
              <a:spcBef>
                <a:spcPts val="0"/>
              </a:spcBef>
              <a:spcAft>
                <a:spcPts val="0"/>
              </a:spcAft>
              <a:buNone/>
            </a:pPr>
            <a:r>
              <a:rPr b="1" lang="iw-IL" sz="2800">
                <a:solidFill>
                  <a:schemeClr val="dk1"/>
                </a:solidFill>
                <a:latin typeface="Calibri"/>
                <a:ea typeface="Calibri"/>
                <a:cs typeface="Calibri"/>
                <a:sym typeface="Calibri"/>
              </a:rPr>
              <a:t>חשוב/י שוב כמה כפיות סוכר את/ה צריכ/ה.</a:t>
            </a:r>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p:txBody>
      </p:sp>
      <p:sp>
        <p:nvSpPr>
          <p:cNvPr id="806" name="Google Shape;806;p42">
            <a:hlinkClick action="ppaction://hlinksldjump" r:id="rId10"/>
          </p:cNvPr>
          <p:cNvSpPr/>
          <p:nvPr/>
        </p:nvSpPr>
        <p:spPr>
          <a:xfrm>
            <a:off x="6853514" y="4207987"/>
            <a:ext cx="1683736" cy="881791"/>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נסה/י שנית</a:t>
            </a:r>
            <a:endParaRPr/>
          </a:p>
        </p:txBody>
      </p:sp>
      <p:sp>
        <p:nvSpPr>
          <p:cNvPr id="807" name="Google Shape;807;p42">
            <a:hlinkClick action="ppaction://hlinksldjump" r:id="rId11"/>
          </p:cNvPr>
          <p:cNvSpPr/>
          <p:nvPr/>
        </p:nvSpPr>
        <p:spPr>
          <a:xfrm>
            <a:off x="4279708" y="4201808"/>
            <a:ext cx="1683736" cy="881791"/>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לחצ/י לעזרה</a:t>
            </a:r>
            <a:endParaRPr/>
          </a:p>
        </p:txBody>
      </p:sp>
      <p:sp>
        <p:nvSpPr>
          <p:cNvPr id="808" name="Google Shape;808;p42"/>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809" name="Google Shape;809;p42"/>
          <p:cNvPicPr preferRelativeResize="0"/>
          <p:nvPr/>
        </p:nvPicPr>
        <p:blipFill rotWithShape="1">
          <a:blip r:embed="rId12">
            <a:alphaModFix/>
          </a:blip>
          <a:srcRect b="0" l="0" r="0" t="0"/>
          <a:stretch/>
        </p:blipFill>
        <p:spPr>
          <a:xfrm>
            <a:off x="11155231" y="5828899"/>
            <a:ext cx="911030" cy="9110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750"/>
                                        <p:tgtEl>
                                          <p:spTgt spid="801"/>
                                        </p:tgtEl>
                                      </p:cBhvr>
                                    </p:animEffect>
                                    <p:set>
                                      <p:cBhvr>
                                        <p:cTn dur="1" fill="hold">
                                          <p:stCondLst>
                                            <p:cond delay="750"/>
                                          </p:stCondLst>
                                        </p:cTn>
                                        <p:tgtEl>
                                          <p:spTgt spid="8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802"/>
                                        </p:tgtEl>
                                      </p:cBhvr>
                                    </p:animEffect>
                                    <p:set>
                                      <p:cBhvr>
                                        <p:cTn dur="1" fill="hold">
                                          <p:stCondLst>
                                            <p:cond delay="750"/>
                                          </p:stCondLst>
                                        </p:cTn>
                                        <p:tgtEl>
                                          <p:spTgt spid="8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803"/>
                                        </p:tgtEl>
                                      </p:cBhvr>
                                    </p:animEffect>
                                    <p:set>
                                      <p:cBhvr>
                                        <p:cTn dur="1" fill="hold">
                                          <p:stCondLst>
                                            <p:cond delay="750"/>
                                          </p:stCondLst>
                                        </p:cTn>
                                        <p:tgtEl>
                                          <p:spTgt spid="8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750"/>
                                        <p:tgtEl>
                                          <p:spTgt spid="804"/>
                                        </p:tgtEl>
                                      </p:cBhvr>
                                    </p:animEffect>
                                    <p:set>
                                      <p:cBhvr>
                                        <p:cTn dur="1" fill="hold">
                                          <p:stCondLst>
                                            <p:cond delay="750"/>
                                          </p:stCondLst>
                                        </p:cTn>
                                        <p:tgtEl>
                                          <p:spTgt spid="804"/>
                                        </p:tgtEl>
                                        <p:attrNameLst>
                                          <p:attrName>style.visibility</p:attrName>
                                        </p:attrNameLst>
                                      </p:cBhvr>
                                      <p:to>
                                        <p:strVal val="hidden"/>
                                      </p:to>
                                    </p:set>
                                  </p:childTnLst>
                                </p:cTn>
                              </p:par>
                            </p:childTnLst>
                          </p:cTn>
                        </p:par>
                        <p:par>
                          <p:cTn fill="hold">
                            <p:stCondLst>
                              <p:cond delay="750"/>
                            </p:stCondLst>
                            <p:childTnLst>
                              <p:par>
                                <p:cTn fill="hold" nodeType="afterEffect" presetClass="entr" presetID="10" presetSubtype="0">
                                  <p:stCondLst>
                                    <p:cond delay="50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par>
                          <p:cTn fill="hold">
                            <p:stCondLst>
                              <p:cond delay="1750"/>
                            </p:stCondLst>
                            <p:childTnLst>
                              <p:par>
                                <p:cTn fill="hold" nodeType="afterEffect" presetClass="entr" presetID="2" presetSubtype="4">
                                  <p:stCondLst>
                                    <p:cond delay="500"/>
                                  </p:stCondLst>
                                  <p:childTnLst>
                                    <p:set>
                                      <p:cBhvr>
                                        <p:cTn dur="1" fill="hold">
                                          <p:stCondLst>
                                            <p:cond delay="0"/>
                                          </p:stCondLst>
                                        </p:cTn>
                                        <p:tgtEl>
                                          <p:spTgt spid="806"/>
                                        </p:tgtEl>
                                        <p:attrNameLst>
                                          <p:attrName>style.visibility</p:attrName>
                                        </p:attrNameLst>
                                      </p:cBhvr>
                                      <p:to>
                                        <p:strVal val="visible"/>
                                      </p:to>
                                    </p:set>
                                    <p:anim calcmode="lin" valueType="num">
                                      <p:cBhvr additive="base">
                                        <p:cTn dur="750"/>
                                        <p:tgtEl>
                                          <p:spTgt spid="8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750"/>
                                        <p:tgtEl>
                                          <p:spTgt spid="8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3" name="Shape 813"/>
        <p:cNvGrpSpPr/>
        <p:nvPr/>
      </p:nvGrpSpPr>
      <p:grpSpPr>
        <a:xfrm>
          <a:off x="0" y="0"/>
          <a:ext cx="0" cy="0"/>
          <a:chOff x="0" y="0"/>
          <a:chExt cx="0" cy="0"/>
        </a:xfrm>
      </p:grpSpPr>
      <p:sp>
        <p:nvSpPr>
          <p:cNvPr id="814" name="Google Shape;814;p4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815" name="Google Shape;815;p43"/>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816" name="Google Shape;816;p43"/>
          <p:cNvGrpSpPr/>
          <p:nvPr/>
        </p:nvGrpSpPr>
        <p:grpSpPr>
          <a:xfrm>
            <a:off x="9854116" y="4580306"/>
            <a:ext cx="2038986" cy="1725498"/>
            <a:chOff x="10354653" y="4085080"/>
            <a:chExt cx="2038986" cy="1725498"/>
          </a:xfrm>
        </p:grpSpPr>
        <p:sp>
          <p:nvSpPr>
            <p:cNvPr id="817" name="Google Shape;817;p43"/>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18" name="Google Shape;818;p43"/>
            <p:cNvGrpSpPr/>
            <p:nvPr/>
          </p:nvGrpSpPr>
          <p:grpSpPr>
            <a:xfrm>
              <a:off x="10354653" y="4085080"/>
              <a:ext cx="2038986" cy="1725498"/>
              <a:chOff x="5159403" y="1313166"/>
              <a:chExt cx="3926339" cy="4762500"/>
            </a:xfrm>
          </p:grpSpPr>
          <p:pic>
            <p:nvPicPr>
              <p:cNvPr descr="קומקום Tefal KI730D30 ‏1.7 ‏ליטר טפאל" id="819" name="Google Shape;819;p43"/>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820" name="Google Shape;820;p43"/>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821" name="Google Shape;821;p43"/>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להגיע עם כפית לשדה התעופה ולהינצל מנישואים בכפייה" id="822" name="Google Shape;822;p43"/>
          <p:cNvPicPr preferRelativeResize="0"/>
          <p:nvPr/>
        </p:nvPicPr>
        <p:blipFill rotWithShape="1">
          <a:blip r:embed="rId6">
            <a:alphaModFix/>
          </a:blip>
          <a:srcRect b="0" l="0" r="0" t="0"/>
          <a:stretch/>
        </p:blipFill>
        <p:spPr>
          <a:xfrm>
            <a:off x="6667556" y="5375379"/>
            <a:ext cx="2180683" cy="1226635"/>
          </a:xfrm>
          <a:prstGeom prst="rect">
            <a:avLst/>
          </a:prstGeom>
          <a:noFill/>
          <a:ln>
            <a:noFill/>
          </a:ln>
        </p:spPr>
      </p:pic>
      <p:pic>
        <p:nvPicPr>
          <p:cNvPr descr="להגיע עם כפית לשדה התעופה ולהינצל מנישואים בכפייה" id="823" name="Google Shape;823;p43"/>
          <p:cNvPicPr preferRelativeResize="0"/>
          <p:nvPr/>
        </p:nvPicPr>
        <p:blipFill rotWithShape="1">
          <a:blip r:embed="rId6">
            <a:alphaModFix/>
          </a:blip>
          <a:srcRect b="0" l="0" r="0" t="0"/>
          <a:stretch/>
        </p:blipFill>
        <p:spPr>
          <a:xfrm rot="-5400000">
            <a:off x="1836839" y="3465528"/>
            <a:ext cx="2180683" cy="1226635"/>
          </a:xfrm>
          <a:prstGeom prst="rect">
            <a:avLst/>
          </a:prstGeom>
          <a:noFill/>
          <a:ln>
            <a:noFill/>
          </a:ln>
        </p:spPr>
      </p:pic>
      <p:pic>
        <p:nvPicPr>
          <p:cNvPr descr="תמונה שמכילה טקסט, שלט&#10;&#10;התיאור נוצר באופן אוטומטי" id="824" name="Google Shape;824;p43"/>
          <p:cNvPicPr preferRelativeResize="0"/>
          <p:nvPr/>
        </p:nvPicPr>
        <p:blipFill rotWithShape="1">
          <a:blip r:embed="rId7">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825" name="Google Shape;825;p43"/>
          <p:cNvPicPr preferRelativeResize="0"/>
          <p:nvPr/>
        </p:nvPicPr>
        <p:blipFill rotWithShape="1">
          <a:blip r:embed="rId8">
            <a:alphaModFix/>
          </a:blip>
          <a:srcRect b="6291" l="27230" r="27001" t="0"/>
          <a:stretch/>
        </p:blipFill>
        <p:spPr>
          <a:xfrm>
            <a:off x="4852799" y="4628586"/>
            <a:ext cx="746752" cy="1528989"/>
          </a:xfrm>
          <a:prstGeom prst="rect">
            <a:avLst/>
          </a:prstGeom>
          <a:noFill/>
          <a:ln>
            <a:noFill/>
          </a:ln>
        </p:spPr>
      </p:pic>
      <p:pic>
        <p:nvPicPr>
          <p:cNvPr descr="ארל גריי&quot; - ספל פורצלן - Provalley" id="826" name="Google Shape;826;p43"/>
          <p:cNvPicPr preferRelativeResize="0"/>
          <p:nvPr/>
        </p:nvPicPr>
        <p:blipFill rotWithShape="1">
          <a:blip r:embed="rId9">
            <a:alphaModFix/>
          </a:blip>
          <a:srcRect b="0" l="0" r="0" t="0"/>
          <a:stretch/>
        </p:blipFill>
        <p:spPr>
          <a:xfrm>
            <a:off x="2631655" y="4619652"/>
            <a:ext cx="1884074" cy="1884074"/>
          </a:xfrm>
          <a:prstGeom prst="rect">
            <a:avLst/>
          </a:prstGeom>
          <a:noFill/>
          <a:ln>
            <a:noFill/>
          </a:ln>
        </p:spPr>
      </p:pic>
      <p:sp>
        <p:nvSpPr>
          <p:cNvPr id="827" name="Google Shape;827;p43">
            <a:hlinkClick action="ppaction://hlinksldjump" r:id="rId10"/>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828" name="Google Shape;828;p43"/>
          <p:cNvPicPr preferRelativeResize="0"/>
          <p:nvPr/>
        </p:nvPicPr>
        <p:blipFill rotWithShape="1">
          <a:blip r:embed="rId11">
            <a:alphaModFix/>
          </a:blip>
          <a:srcRect b="0" l="0" r="0" t="0"/>
          <a:stretch/>
        </p:blipFill>
        <p:spPr>
          <a:xfrm>
            <a:off x="11155231" y="5828899"/>
            <a:ext cx="911030" cy="911030"/>
          </a:xfrm>
          <a:prstGeom prst="rect">
            <a:avLst/>
          </a:prstGeom>
          <a:noFill/>
          <a:ln>
            <a:noFill/>
          </a:ln>
        </p:spPr>
      </p:pic>
      <p:sp>
        <p:nvSpPr>
          <p:cNvPr id="829" name="Google Shape;829;p43">
            <a:hlinkClick action="ppaction://hlinksldjump" r:id="rId12"/>
          </p:cNvPr>
          <p:cNvSpPr/>
          <p:nvPr/>
        </p:nvSpPr>
        <p:spPr>
          <a:xfrm>
            <a:off x="6002785" y="6206416"/>
            <a:ext cx="1734186" cy="594619"/>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1800">
                <a:solidFill>
                  <a:srgbClr val="000000"/>
                </a:solidFill>
                <a:latin typeface="Calibri"/>
                <a:ea typeface="Calibri"/>
                <a:cs typeface="Calibri"/>
                <a:sym typeface="Calibri"/>
              </a:rPr>
              <a:t>חזרה להכנת הקפה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1"/>
                                          </p:stCondLst>
                                        </p:cTn>
                                        <p:tgtEl>
                                          <p:spTgt spid="822"/>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50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4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835" name="Google Shape;835;p44"/>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836" name="Google Shape;836;p44"/>
          <p:cNvGrpSpPr/>
          <p:nvPr/>
        </p:nvGrpSpPr>
        <p:grpSpPr>
          <a:xfrm>
            <a:off x="9854116" y="4580306"/>
            <a:ext cx="2038986" cy="1725498"/>
            <a:chOff x="10354653" y="4085080"/>
            <a:chExt cx="2038986" cy="1725498"/>
          </a:xfrm>
        </p:grpSpPr>
        <p:sp>
          <p:nvSpPr>
            <p:cNvPr id="837" name="Google Shape;837;p44"/>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38" name="Google Shape;838;p44"/>
            <p:cNvGrpSpPr/>
            <p:nvPr/>
          </p:nvGrpSpPr>
          <p:grpSpPr>
            <a:xfrm>
              <a:off x="10354653" y="4085080"/>
              <a:ext cx="2038986" cy="1725498"/>
              <a:chOff x="5159403" y="1313166"/>
              <a:chExt cx="3926339" cy="4762500"/>
            </a:xfrm>
          </p:grpSpPr>
          <p:pic>
            <p:nvPicPr>
              <p:cNvPr descr="קומקום Tefal KI730D30 ‏1.7 ‏ליטר טפאל" id="839" name="Google Shape;839;p44"/>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840" name="Google Shape;840;p44"/>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841" name="Google Shape;841;p44"/>
          <p:cNvPicPr preferRelativeResize="0"/>
          <p:nvPr/>
        </p:nvPicPr>
        <p:blipFill rotWithShape="1">
          <a:blip r:embed="rId5">
            <a:alphaModFix/>
          </a:blip>
          <a:srcRect b="19505" l="0" r="0" t="1"/>
          <a:stretch/>
        </p:blipFill>
        <p:spPr>
          <a:xfrm>
            <a:off x="7962101" y="3976891"/>
            <a:ext cx="2911508" cy="2180684"/>
          </a:xfrm>
          <a:prstGeom prst="rect">
            <a:avLst/>
          </a:prstGeom>
          <a:noFill/>
          <a:ln>
            <a:noFill/>
          </a:ln>
        </p:spPr>
      </p:pic>
      <p:pic>
        <p:nvPicPr>
          <p:cNvPr descr="ארל גריי&quot; - ספל פורצלן - Provalley" id="842" name="Google Shape;842;p44"/>
          <p:cNvPicPr preferRelativeResize="0"/>
          <p:nvPr/>
        </p:nvPicPr>
        <p:blipFill rotWithShape="1">
          <a:blip r:embed="rId6">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843" name="Google Shape;843;p44"/>
          <p:cNvPicPr preferRelativeResize="0"/>
          <p:nvPr/>
        </p:nvPicPr>
        <p:blipFill rotWithShape="1">
          <a:blip r:embed="rId7">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844" name="Google Shape;844;p44"/>
          <p:cNvPicPr preferRelativeResize="0"/>
          <p:nvPr/>
        </p:nvPicPr>
        <p:blipFill rotWithShape="1">
          <a:blip r:embed="rId8">
            <a:alphaModFix/>
          </a:blip>
          <a:srcRect b="6291" l="27230" r="27001" t="0"/>
          <a:stretch/>
        </p:blipFill>
        <p:spPr>
          <a:xfrm>
            <a:off x="4852799" y="4628586"/>
            <a:ext cx="746752" cy="1528989"/>
          </a:xfrm>
          <a:prstGeom prst="rect">
            <a:avLst/>
          </a:prstGeom>
          <a:noFill/>
          <a:ln>
            <a:noFill/>
          </a:ln>
        </p:spPr>
      </p:pic>
      <p:pic>
        <p:nvPicPr>
          <p:cNvPr descr="להגיע עם כפית לשדה התעופה ולהינצל מנישואים בכפייה" id="845" name="Google Shape;845;p44"/>
          <p:cNvPicPr preferRelativeResize="0"/>
          <p:nvPr/>
        </p:nvPicPr>
        <p:blipFill rotWithShape="1">
          <a:blip r:embed="rId9">
            <a:alphaModFix/>
          </a:blip>
          <a:srcRect b="0" l="0" r="0" t="0"/>
          <a:stretch/>
        </p:blipFill>
        <p:spPr>
          <a:xfrm>
            <a:off x="6700886" y="5393080"/>
            <a:ext cx="2180683" cy="1226635"/>
          </a:xfrm>
          <a:prstGeom prst="rect">
            <a:avLst/>
          </a:prstGeom>
          <a:noFill/>
          <a:ln>
            <a:noFill/>
          </a:ln>
        </p:spPr>
      </p:pic>
      <p:grpSp>
        <p:nvGrpSpPr>
          <p:cNvPr id="846" name="Google Shape;846;p44"/>
          <p:cNvGrpSpPr/>
          <p:nvPr/>
        </p:nvGrpSpPr>
        <p:grpSpPr>
          <a:xfrm>
            <a:off x="3301280" y="3422718"/>
            <a:ext cx="2735335" cy="1725498"/>
            <a:chOff x="3301280" y="3422718"/>
            <a:chExt cx="2735335" cy="1725498"/>
          </a:xfrm>
        </p:grpSpPr>
        <p:grpSp>
          <p:nvGrpSpPr>
            <p:cNvPr id="847" name="Google Shape;847;p44"/>
            <p:cNvGrpSpPr/>
            <p:nvPr/>
          </p:nvGrpSpPr>
          <p:grpSpPr>
            <a:xfrm>
              <a:off x="3997629" y="3422718"/>
              <a:ext cx="2038986" cy="1725498"/>
              <a:chOff x="10354653" y="4085080"/>
              <a:chExt cx="2038986" cy="1725498"/>
            </a:xfrm>
          </p:grpSpPr>
          <p:sp>
            <p:nvSpPr>
              <p:cNvPr id="848" name="Google Shape;848;p44"/>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49" name="Google Shape;849;p44"/>
              <p:cNvGrpSpPr/>
              <p:nvPr/>
            </p:nvGrpSpPr>
            <p:grpSpPr>
              <a:xfrm>
                <a:off x="10354653" y="4085080"/>
                <a:ext cx="2038986" cy="1725498"/>
                <a:chOff x="5159403" y="1313166"/>
                <a:chExt cx="3926339" cy="4762500"/>
              </a:xfrm>
            </p:grpSpPr>
            <p:pic>
              <p:nvPicPr>
                <p:cNvPr descr="קומקום Tefal KI730D30 ‏1.7 ‏ליטר טפאל" id="850" name="Google Shape;850;p44"/>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851" name="Google Shape;851;p44"/>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852" name="Google Shape;852;p44"/>
            <p:cNvSpPr/>
            <p:nvPr/>
          </p:nvSpPr>
          <p:spPr>
            <a:xfrm rot="680310">
              <a:off x="3435963" y="3486698"/>
              <a:ext cx="794684" cy="1448974"/>
            </a:xfrm>
            <a:custGeom>
              <a:rect b="b" l="l" r="r" t="t"/>
              <a:pathLst>
                <a:path extrusionOk="0" h="1649170" w="1156873">
                  <a:moveTo>
                    <a:pt x="815926" y="100171"/>
                  </a:moveTo>
                  <a:lnTo>
                    <a:pt x="0" y="1506941"/>
                  </a:lnTo>
                  <a:lnTo>
                    <a:pt x="0" y="1506941"/>
                  </a:lnTo>
                  <a:cubicBezTo>
                    <a:pt x="67994" y="1492873"/>
                    <a:pt x="276665" y="1401432"/>
                    <a:pt x="407963" y="1422534"/>
                  </a:cubicBezTo>
                  <a:cubicBezTo>
                    <a:pt x="539261" y="1443636"/>
                    <a:pt x="705729" y="1652307"/>
                    <a:pt x="787790" y="1633550"/>
                  </a:cubicBezTo>
                  <a:cubicBezTo>
                    <a:pt x="869851" y="1614793"/>
                    <a:pt x="846406" y="1307649"/>
                    <a:pt x="900332" y="1309993"/>
                  </a:cubicBezTo>
                  <a:cubicBezTo>
                    <a:pt x="954258" y="1312337"/>
                    <a:pt x="1069144" y="1675752"/>
                    <a:pt x="1111347" y="1647617"/>
                  </a:cubicBezTo>
                  <a:cubicBezTo>
                    <a:pt x="1153550" y="1619482"/>
                    <a:pt x="1162928" y="1399089"/>
                    <a:pt x="1153550" y="1141181"/>
                  </a:cubicBezTo>
                  <a:cubicBezTo>
                    <a:pt x="1144172" y="883273"/>
                    <a:pt x="1104313" y="273673"/>
                    <a:pt x="1055076" y="100171"/>
                  </a:cubicBezTo>
                  <a:cubicBezTo>
                    <a:pt x="1005839" y="-73331"/>
                    <a:pt x="931984" y="13420"/>
                    <a:pt x="815926" y="100171"/>
                  </a:cubicBezTo>
                  <a:close/>
                </a:path>
              </a:pathLst>
            </a:custGeom>
            <a:solidFill>
              <a:srgbClr val="B3C6E7"/>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53" name="Google Shape;853;p44">
            <a:hlinkClick action="ppaction://hlinksldjump" r:id="rId10"/>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854" name="Google Shape;854;p44"/>
          <p:cNvPicPr preferRelativeResize="0"/>
          <p:nvPr/>
        </p:nvPicPr>
        <p:blipFill rotWithShape="1">
          <a:blip r:embed="rId11">
            <a:alphaModFix/>
          </a:blip>
          <a:srcRect b="0" l="0" r="0" t="0"/>
          <a:stretch/>
        </p:blipFill>
        <p:spPr>
          <a:xfrm>
            <a:off x="11155231" y="5828899"/>
            <a:ext cx="911030" cy="911030"/>
          </a:xfrm>
          <a:prstGeom prst="rect">
            <a:avLst/>
          </a:prstGeom>
          <a:noFill/>
          <a:ln>
            <a:noFill/>
          </a:ln>
        </p:spPr>
      </p:pic>
      <p:sp>
        <p:nvSpPr>
          <p:cNvPr id="855" name="Google Shape;855;p44">
            <a:hlinkClick action="ppaction://hlinksldjump" r:id="rId12"/>
          </p:cNvPr>
          <p:cNvSpPr/>
          <p:nvPr/>
        </p:nvSpPr>
        <p:spPr>
          <a:xfrm>
            <a:off x="6002785" y="6206416"/>
            <a:ext cx="1734186" cy="594619"/>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1800">
                <a:solidFill>
                  <a:srgbClr val="000000"/>
                </a:solidFill>
                <a:latin typeface="Calibri"/>
                <a:ea typeface="Calibri"/>
                <a:cs typeface="Calibri"/>
                <a:sym typeface="Calibri"/>
              </a:rPr>
              <a:t>חזרה להכנת הקפה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1"/>
                                          </p:stCondLst>
                                        </p:cTn>
                                        <p:tgtEl>
                                          <p:spTgt spid="836"/>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0" name="Shape 860"/>
        <p:cNvGrpSpPr/>
        <p:nvPr/>
      </p:nvGrpSpPr>
      <p:grpSpPr>
        <a:xfrm>
          <a:off x="0" y="0"/>
          <a:ext cx="0" cy="0"/>
          <a:chOff x="0" y="0"/>
          <a:chExt cx="0" cy="0"/>
        </a:xfrm>
      </p:grpSpPr>
      <p:sp>
        <p:nvSpPr>
          <p:cNvPr id="861" name="Google Shape;861;p4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מאמרים ומידע מקצועי על שיש וריצוף - שיש שגב" id="862" name="Google Shape;862;p45"/>
          <p:cNvPicPr preferRelativeResize="0"/>
          <p:nvPr/>
        </p:nvPicPr>
        <p:blipFill rotWithShape="1">
          <a:blip r:embed="rId3">
            <a:alphaModFix/>
          </a:blip>
          <a:srcRect b="10874" l="0" r="0" t="4871"/>
          <a:stretch/>
        </p:blipFill>
        <p:spPr>
          <a:xfrm>
            <a:off x="20" y="1282"/>
            <a:ext cx="12191980" cy="6856718"/>
          </a:xfrm>
          <a:prstGeom prst="rect">
            <a:avLst/>
          </a:prstGeom>
          <a:noFill/>
          <a:ln>
            <a:noFill/>
          </a:ln>
        </p:spPr>
      </p:pic>
      <p:grpSp>
        <p:nvGrpSpPr>
          <p:cNvPr id="863" name="Google Shape;863;p45"/>
          <p:cNvGrpSpPr/>
          <p:nvPr/>
        </p:nvGrpSpPr>
        <p:grpSpPr>
          <a:xfrm>
            <a:off x="9854116" y="4580306"/>
            <a:ext cx="2038986" cy="1725498"/>
            <a:chOff x="10354653" y="4085080"/>
            <a:chExt cx="2038986" cy="1725498"/>
          </a:xfrm>
        </p:grpSpPr>
        <p:sp>
          <p:nvSpPr>
            <p:cNvPr id="864" name="Google Shape;864;p45"/>
            <p:cNvSpPr/>
            <p:nvPr/>
          </p:nvSpPr>
          <p:spPr>
            <a:xfrm flipH="1">
              <a:off x="11785599" y="4180056"/>
              <a:ext cx="52793" cy="1095769"/>
            </a:xfrm>
            <a:prstGeom prst="rect">
              <a:avLst/>
            </a:prstGeom>
            <a:solidFill>
              <a:srgbClr val="323232"/>
            </a:solidFill>
            <a:ln cap="flat" cmpd="sng" w="12700">
              <a:solidFill>
                <a:srgbClr val="3232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65" name="Google Shape;865;p45"/>
            <p:cNvGrpSpPr/>
            <p:nvPr/>
          </p:nvGrpSpPr>
          <p:grpSpPr>
            <a:xfrm>
              <a:off x="10354653" y="4085080"/>
              <a:ext cx="2038986" cy="1725498"/>
              <a:chOff x="5159403" y="1313166"/>
              <a:chExt cx="3926339" cy="4762500"/>
            </a:xfrm>
          </p:grpSpPr>
          <p:pic>
            <p:nvPicPr>
              <p:cNvPr descr="קומקום Tefal KI730D30 ‏1.7 ‏ליטר טפאל" id="866" name="Google Shape;866;p45"/>
              <p:cNvPicPr preferRelativeResize="0"/>
              <p:nvPr/>
            </p:nvPicPr>
            <p:blipFill rotWithShape="1">
              <a:blip r:embed="rId4">
                <a:alphaModFix/>
              </a:blip>
              <a:srcRect b="0" l="0" r="0" t="0"/>
              <a:stretch/>
            </p:blipFill>
            <p:spPr>
              <a:xfrm flipH="1">
                <a:off x="5159403" y="1313166"/>
                <a:ext cx="3926339" cy="4762500"/>
              </a:xfrm>
              <a:prstGeom prst="rect">
                <a:avLst/>
              </a:prstGeom>
              <a:noFill/>
              <a:ln>
                <a:noFill/>
              </a:ln>
            </p:spPr>
          </p:pic>
          <p:sp>
            <p:nvSpPr>
              <p:cNvPr id="867" name="Google Shape;867;p45"/>
              <p:cNvSpPr/>
              <p:nvPr/>
            </p:nvSpPr>
            <p:spPr>
              <a:xfrm>
                <a:off x="7082689" y="4751176"/>
                <a:ext cx="672433" cy="393301"/>
              </a:xfrm>
              <a:prstGeom prst="rect">
                <a:avLst/>
              </a:prstGeom>
              <a:solidFill>
                <a:srgbClr val="CECFCA"/>
              </a:solidFill>
              <a:ln cap="flat" cmpd="sng" w="12700">
                <a:solidFill>
                  <a:srgbClr val="CECF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descr="חלב טרי 3% בקרטון - חלב תנובה | תנובה" id="868" name="Google Shape;868;p45"/>
          <p:cNvPicPr preferRelativeResize="0"/>
          <p:nvPr/>
        </p:nvPicPr>
        <p:blipFill rotWithShape="1">
          <a:blip r:embed="rId5">
            <a:alphaModFix/>
          </a:blip>
          <a:srcRect b="19505" l="0" r="0" t="1"/>
          <a:stretch/>
        </p:blipFill>
        <p:spPr>
          <a:xfrm>
            <a:off x="8006153" y="4209314"/>
            <a:ext cx="2911508" cy="2180684"/>
          </a:xfrm>
          <a:prstGeom prst="rect">
            <a:avLst/>
          </a:prstGeom>
          <a:noFill/>
          <a:ln>
            <a:noFill/>
          </a:ln>
        </p:spPr>
      </p:pic>
      <p:pic>
        <p:nvPicPr>
          <p:cNvPr descr="להגיע עם כפית לשדה התעופה ולהינצל מנישואים בכפייה" id="869" name="Google Shape;869;p45"/>
          <p:cNvPicPr preferRelativeResize="0"/>
          <p:nvPr/>
        </p:nvPicPr>
        <p:blipFill rotWithShape="1">
          <a:blip r:embed="rId6">
            <a:alphaModFix/>
          </a:blip>
          <a:srcRect b="0" l="0" r="0" t="0"/>
          <a:stretch/>
        </p:blipFill>
        <p:spPr>
          <a:xfrm>
            <a:off x="6700886" y="5393080"/>
            <a:ext cx="2180683" cy="1226635"/>
          </a:xfrm>
          <a:prstGeom prst="rect">
            <a:avLst/>
          </a:prstGeom>
          <a:noFill/>
          <a:ln>
            <a:noFill/>
          </a:ln>
        </p:spPr>
      </p:pic>
      <p:pic>
        <p:nvPicPr>
          <p:cNvPr descr="ארל גריי&quot; - ספל פורצלן - Provalley" id="870" name="Google Shape;870;p45"/>
          <p:cNvPicPr preferRelativeResize="0"/>
          <p:nvPr/>
        </p:nvPicPr>
        <p:blipFill rotWithShape="1">
          <a:blip r:embed="rId7">
            <a:alphaModFix/>
          </a:blip>
          <a:srcRect b="0" l="0" r="0" t="0"/>
          <a:stretch/>
        </p:blipFill>
        <p:spPr>
          <a:xfrm>
            <a:off x="2631655" y="4619652"/>
            <a:ext cx="1884074" cy="1884074"/>
          </a:xfrm>
          <a:prstGeom prst="rect">
            <a:avLst/>
          </a:prstGeom>
          <a:noFill/>
          <a:ln>
            <a:noFill/>
          </a:ln>
        </p:spPr>
      </p:pic>
      <p:pic>
        <p:nvPicPr>
          <p:cNvPr descr="תמונה שמכילה טקסט, שלט&#10;&#10;התיאור נוצר באופן אוטומטי" id="871" name="Google Shape;871;p45"/>
          <p:cNvPicPr preferRelativeResize="0"/>
          <p:nvPr/>
        </p:nvPicPr>
        <p:blipFill rotWithShape="1">
          <a:blip r:embed="rId8">
            <a:alphaModFix/>
          </a:blip>
          <a:srcRect b="7212" l="22342" r="22323" t="4972"/>
          <a:stretch/>
        </p:blipFill>
        <p:spPr>
          <a:xfrm>
            <a:off x="5749826" y="4850324"/>
            <a:ext cx="899000" cy="1279115"/>
          </a:xfrm>
          <a:prstGeom prst="rect">
            <a:avLst/>
          </a:prstGeom>
          <a:noFill/>
          <a:ln>
            <a:noFill/>
          </a:ln>
        </p:spPr>
      </p:pic>
      <p:pic>
        <p:nvPicPr>
          <p:cNvPr descr="תמונה שמכילה טקסט&#10;&#10;התיאור נוצר באופן אוטומטי" id="872" name="Google Shape;872;p45"/>
          <p:cNvPicPr preferRelativeResize="0"/>
          <p:nvPr/>
        </p:nvPicPr>
        <p:blipFill rotWithShape="1">
          <a:blip r:embed="rId9">
            <a:alphaModFix/>
          </a:blip>
          <a:srcRect b="6291" l="27230" r="27001" t="0"/>
          <a:stretch/>
        </p:blipFill>
        <p:spPr>
          <a:xfrm>
            <a:off x="4852799" y="4628586"/>
            <a:ext cx="746752" cy="1528989"/>
          </a:xfrm>
          <a:prstGeom prst="rect">
            <a:avLst/>
          </a:prstGeom>
          <a:noFill/>
          <a:ln>
            <a:noFill/>
          </a:ln>
        </p:spPr>
      </p:pic>
      <p:pic>
        <p:nvPicPr>
          <p:cNvPr descr="חלב טרי 3% בקרטון - חלב תנובה | תנובה" id="873" name="Google Shape;873;p45"/>
          <p:cNvPicPr preferRelativeResize="0"/>
          <p:nvPr/>
        </p:nvPicPr>
        <p:blipFill rotWithShape="1">
          <a:blip r:embed="rId5">
            <a:alphaModFix/>
          </a:blip>
          <a:srcRect b="19505" l="0" r="0" t="1"/>
          <a:stretch/>
        </p:blipFill>
        <p:spPr>
          <a:xfrm rot="-2511609">
            <a:off x="3112216" y="2670834"/>
            <a:ext cx="2808549" cy="2103569"/>
          </a:xfrm>
          <a:prstGeom prst="rect">
            <a:avLst/>
          </a:prstGeom>
          <a:noFill/>
          <a:ln>
            <a:noFill/>
          </a:ln>
        </p:spPr>
      </p:pic>
      <p:sp>
        <p:nvSpPr>
          <p:cNvPr id="874" name="Google Shape;874;p45"/>
          <p:cNvSpPr/>
          <p:nvPr/>
        </p:nvSpPr>
        <p:spPr>
          <a:xfrm rot="680310">
            <a:off x="3089826" y="3484827"/>
            <a:ext cx="794684" cy="1448974"/>
          </a:xfrm>
          <a:custGeom>
            <a:rect b="b" l="l" r="r" t="t"/>
            <a:pathLst>
              <a:path extrusionOk="0" h="1649170" w="1156873">
                <a:moveTo>
                  <a:pt x="815926" y="100171"/>
                </a:moveTo>
                <a:lnTo>
                  <a:pt x="0" y="1506941"/>
                </a:lnTo>
                <a:lnTo>
                  <a:pt x="0" y="1506941"/>
                </a:lnTo>
                <a:cubicBezTo>
                  <a:pt x="67994" y="1492873"/>
                  <a:pt x="276665" y="1401432"/>
                  <a:pt x="407963" y="1422534"/>
                </a:cubicBezTo>
                <a:cubicBezTo>
                  <a:pt x="539261" y="1443636"/>
                  <a:pt x="705729" y="1652307"/>
                  <a:pt x="787790" y="1633550"/>
                </a:cubicBezTo>
                <a:cubicBezTo>
                  <a:pt x="869851" y="1614793"/>
                  <a:pt x="846406" y="1307649"/>
                  <a:pt x="900332" y="1309993"/>
                </a:cubicBezTo>
                <a:cubicBezTo>
                  <a:pt x="954258" y="1312337"/>
                  <a:pt x="1069144" y="1675752"/>
                  <a:pt x="1111347" y="1647617"/>
                </a:cubicBezTo>
                <a:cubicBezTo>
                  <a:pt x="1153550" y="1619482"/>
                  <a:pt x="1162928" y="1399089"/>
                  <a:pt x="1153550" y="1141181"/>
                </a:cubicBezTo>
                <a:cubicBezTo>
                  <a:pt x="1144172" y="883273"/>
                  <a:pt x="1104313" y="273673"/>
                  <a:pt x="1055076" y="100171"/>
                </a:cubicBezTo>
                <a:cubicBezTo>
                  <a:pt x="1005839" y="-73331"/>
                  <a:pt x="931984" y="13420"/>
                  <a:pt x="815926" y="1001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45">
            <a:hlinkClick action="ppaction://hlinksldjump" r:id="rId10"/>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להכין קפה</a:t>
            </a:r>
            <a:endParaRPr b="1" sz="2000">
              <a:solidFill>
                <a:schemeClr val="dk1"/>
              </a:solidFill>
              <a:latin typeface="Calibri"/>
              <a:ea typeface="Calibri"/>
              <a:cs typeface="Calibri"/>
              <a:sym typeface="Calibri"/>
            </a:endParaRPr>
          </a:p>
        </p:txBody>
      </p:sp>
      <p:pic>
        <p:nvPicPr>
          <p:cNvPr id="876" name="Google Shape;876;p45"/>
          <p:cNvPicPr preferRelativeResize="0"/>
          <p:nvPr/>
        </p:nvPicPr>
        <p:blipFill rotWithShape="1">
          <a:blip r:embed="rId11">
            <a:alphaModFix/>
          </a:blip>
          <a:srcRect b="0" l="0" r="0" t="0"/>
          <a:stretch/>
        </p:blipFill>
        <p:spPr>
          <a:xfrm>
            <a:off x="11155231" y="5828899"/>
            <a:ext cx="911030" cy="911030"/>
          </a:xfrm>
          <a:prstGeom prst="rect">
            <a:avLst/>
          </a:prstGeom>
          <a:noFill/>
          <a:ln>
            <a:noFill/>
          </a:ln>
        </p:spPr>
      </p:pic>
      <p:sp>
        <p:nvSpPr>
          <p:cNvPr id="877" name="Google Shape;877;p45">
            <a:hlinkClick action="ppaction://hlinksldjump" r:id="rId12"/>
          </p:cNvPr>
          <p:cNvSpPr/>
          <p:nvPr/>
        </p:nvSpPr>
        <p:spPr>
          <a:xfrm>
            <a:off x="6002785" y="6206416"/>
            <a:ext cx="1734186" cy="594619"/>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1800">
                <a:solidFill>
                  <a:srgbClr val="000000"/>
                </a:solidFill>
                <a:latin typeface="Calibri"/>
                <a:ea typeface="Calibri"/>
                <a:cs typeface="Calibri"/>
                <a:sym typeface="Calibri"/>
              </a:rPr>
              <a:t>חזרה להכנת הקפה</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8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74"/>
                                        </p:tgtEl>
                                        <p:attrNameLst>
                                          <p:attrName>style.visibility</p:attrName>
                                        </p:attrNameLst>
                                      </p:cBhvr>
                                      <p:to>
                                        <p:strVal val="hidden"/>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868"/>
                                        </p:tgtEl>
                                        <p:attrNameLst>
                                          <p:attrName>style.visibility</p:attrName>
                                        </p:attrNameLst>
                                      </p:cBhvr>
                                      <p:to>
                                        <p:strVal val="hidden"/>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תיווך במהלך המשימה</a:t>
            </a:r>
            <a:endParaRPr/>
          </a:p>
        </p:txBody>
      </p:sp>
      <p:sp>
        <p:nvSpPr>
          <p:cNvPr id="883" name="Google Shape;883;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a:latin typeface="Calibri"/>
                <a:ea typeface="Calibri"/>
                <a:cs typeface="Calibri"/>
                <a:sym typeface="Calibri"/>
              </a:rPr>
              <a:t> עצור, תנסה לחשוב מה עלייך לבצע?</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כיצד תוכל לזכור את השלבים השונים של המשימה?</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האם נעזרת באסטרטגיה על מנת לזכור את מה שדרוש להכנת הקפה?</a:t>
            </a:r>
            <a:endParaRPr/>
          </a:p>
          <a:p>
            <a:pPr indent="-50800" lvl="0" marL="228600" rtl="1" algn="r">
              <a:lnSpc>
                <a:spcPct val="150000"/>
              </a:lnSpc>
              <a:spcBef>
                <a:spcPts val="1000"/>
              </a:spcBef>
              <a:spcAft>
                <a:spcPts val="0"/>
              </a:spcAft>
              <a:buClr>
                <a:schemeClr val="dk1"/>
              </a:buClr>
              <a:buSzPts val="2800"/>
              <a:buNone/>
            </a:pPr>
            <a:r>
              <a:t/>
            </a:r>
            <a:endParaRPr>
              <a:latin typeface="Calibri"/>
              <a:ea typeface="Calibri"/>
              <a:cs typeface="Calibri"/>
              <a:sym typeface="Calibri"/>
            </a:endParaRPr>
          </a:p>
          <a:p>
            <a:pPr indent="-50800" lvl="0" marL="228600" rtl="1" algn="r">
              <a:lnSpc>
                <a:spcPct val="90000"/>
              </a:lnSpc>
              <a:spcBef>
                <a:spcPts val="1000"/>
              </a:spcBef>
              <a:spcAft>
                <a:spcPts val="0"/>
              </a:spcAft>
              <a:buClr>
                <a:schemeClr val="dk1"/>
              </a:buClr>
              <a:buSzPts val="2800"/>
              <a:buNone/>
            </a:pPr>
            <a:r>
              <a:t/>
            </a:r>
            <a:endParaRPr/>
          </a:p>
        </p:txBody>
      </p:sp>
      <p:sp>
        <p:nvSpPr>
          <p:cNvPr id="884" name="Google Shape;884;p46">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למשימה</a:t>
            </a:r>
            <a:endParaRPr b="1" sz="20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בקרה על הכנת קפה</a:t>
            </a:r>
            <a:endParaRPr/>
          </a:p>
        </p:txBody>
      </p:sp>
      <p:sp>
        <p:nvSpPr>
          <p:cNvPr id="890" name="Google Shape;890;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a:latin typeface="Calibri"/>
                <a:ea typeface="Calibri"/>
                <a:cs typeface="Calibri"/>
                <a:sym typeface="Calibri"/>
              </a:rPr>
              <a:t>האם נעזרת באסטרטגיה שעזרה לך לזכור את הכמויות הנדרשות להכנת הקפה?</a:t>
            </a:r>
            <a:endParaRPr/>
          </a:p>
          <a:p>
            <a:pPr indent="0" lvl="0" marL="0" rtl="1" algn="r">
              <a:lnSpc>
                <a:spcPct val="150000"/>
              </a:lnSpc>
              <a:spcBef>
                <a:spcPts val="1000"/>
              </a:spcBef>
              <a:spcAft>
                <a:spcPts val="0"/>
              </a:spcAft>
              <a:buClr>
                <a:schemeClr val="dk1"/>
              </a:buClr>
              <a:buSzPts val="2800"/>
              <a:buNone/>
            </a:pPr>
            <a:r>
              <a:rPr lang="iw-IL">
                <a:latin typeface="Calibri"/>
                <a:ea typeface="Calibri"/>
                <a:cs typeface="Calibri"/>
                <a:sym typeface="Calibri"/>
              </a:rPr>
              <a:t>- אם כן, חשוב/י מדוע אסטרטגיה זו לא עזרה, מדוע לא היה יעיל. חזור/י לתחילת המשימה ובחר/י אסטרטגיה נוספת שתעזור לביצוע המשימה, בעזרת השאלות המכווינות (למשל, כתיבת הכמויות הנדרשות, הקראה בקול וכו') .</a:t>
            </a:r>
            <a:endParaRPr/>
          </a:p>
          <a:p>
            <a:pPr indent="0" lvl="0" marL="0" rtl="1" algn="r">
              <a:lnSpc>
                <a:spcPct val="150000"/>
              </a:lnSpc>
              <a:spcBef>
                <a:spcPts val="1000"/>
              </a:spcBef>
              <a:spcAft>
                <a:spcPts val="0"/>
              </a:spcAft>
              <a:buClr>
                <a:schemeClr val="dk1"/>
              </a:buClr>
              <a:buSzPts val="2800"/>
              <a:buNone/>
            </a:pPr>
            <a:r>
              <a:rPr lang="iw-IL">
                <a:latin typeface="Calibri"/>
                <a:ea typeface="Calibri"/>
                <a:cs typeface="Calibri"/>
                <a:sym typeface="Calibri"/>
              </a:rPr>
              <a:t>- אם לא, חזור/י לתחילת המשימה והיעזר/י בשאלות המכווינות לבחירת אסטרטגיה.</a:t>
            </a:r>
            <a:endParaRPr/>
          </a:p>
        </p:txBody>
      </p:sp>
      <p:sp>
        <p:nvSpPr>
          <p:cNvPr id="891" name="Google Shape;891;p47">
            <a:hlinkClick action="ppaction://hlinksldjump" r:id="rId4"/>
          </p:cNvPr>
          <p:cNvSpPr/>
          <p:nvPr/>
        </p:nvSpPr>
        <p:spPr>
          <a:xfrm>
            <a:off x="0" y="5950635"/>
            <a:ext cx="1645920" cy="907366"/>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לתחילת למשימה</a:t>
            </a:r>
            <a:endParaRPr b="1" sz="20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8"/>
          <p:cNvSpPr txBox="1"/>
          <p:nvPr>
            <p:ph idx="1" type="body"/>
          </p:nvPr>
        </p:nvSpPr>
        <p:spPr>
          <a:xfrm>
            <a:off x="5756223" y="1825625"/>
            <a:ext cx="5597577" cy="3301011"/>
          </a:xfrm>
          <a:prstGeom prst="rect">
            <a:avLst/>
          </a:prstGeom>
          <a:noFill/>
          <a:ln>
            <a:noFill/>
          </a:ln>
        </p:spPr>
        <p:txBody>
          <a:bodyPr anchorCtr="0" anchor="t" bIns="45700" lIns="91425" spcFirstLastPara="1" rIns="91425" wrap="square" tIns="45700">
            <a:normAutofit/>
          </a:bodyPr>
          <a:lstStyle/>
          <a:p>
            <a:pPr indent="0" lvl="0" marL="0" rtl="1" algn="ctr">
              <a:lnSpc>
                <a:spcPct val="90000"/>
              </a:lnSpc>
              <a:spcBef>
                <a:spcPts val="0"/>
              </a:spcBef>
              <a:spcAft>
                <a:spcPts val="0"/>
              </a:spcAft>
              <a:buClr>
                <a:schemeClr val="dk1"/>
              </a:buClr>
              <a:buSzPts val="4800"/>
              <a:buNone/>
            </a:pPr>
            <a:r>
              <a:rPr lang="iw-IL" sz="4800">
                <a:latin typeface="Calibri"/>
                <a:ea typeface="Calibri"/>
                <a:cs typeface="Calibri"/>
                <a:sym typeface="Calibri"/>
              </a:rPr>
              <a:t>הצלחת להכין קפה! </a:t>
            </a:r>
            <a:endParaRPr/>
          </a:p>
          <a:p>
            <a:pPr indent="0" lvl="0" marL="0" rtl="1" algn="ctr">
              <a:lnSpc>
                <a:spcPct val="90000"/>
              </a:lnSpc>
              <a:spcBef>
                <a:spcPts val="1000"/>
              </a:spcBef>
              <a:spcAft>
                <a:spcPts val="0"/>
              </a:spcAft>
              <a:buClr>
                <a:schemeClr val="dk1"/>
              </a:buClr>
              <a:buSzPts val="4800"/>
              <a:buNone/>
            </a:pPr>
            <a:r>
              <a:rPr lang="iw-IL" sz="4800">
                <a:latin typeface="Calibri"/>
                <a:ea typeface="Calibri"/>
                <a:cs typeface="Calibri"/>
                <a:sym typeface="Calibri"/>
              </a:rPr>
              <a:t>כל הכבוד!!</a:t>
            </a:r>
            <a:endParaRPr/>
          </a:p>
          <a:p>
            <a:pPr indent="0" lvl="0" marL="0" rtl="1" algn="ctr">
              <a:lnSpc>
                <a:spcPct val="90000"/>
              </a:lnSpc>
              <a:spcBef>
                <a:spcPts val="1000"/>
              </a:spcBef>
              <a:spcAft>
                <a:spcPts val="0"/>
              </a:spcAft>
              <a:buClr>
                <a:schemeClr val="dk1"/>
              </a:buClr>
              <a:buSzPts val="4800"/>
              <a:buNone/>
            </a:pPr>
            <a:r>
              <a:rPr lang="iw-IL" sz="4800">
                <a:latin typeface="Calibri"/>
                <a:ea typeface="Calibri"/>
                <a:cs typeface="Calibri"/>
                <a:sym typeface="Calibri"/>
              </a:rPr>
              <a:t>את/ה יכול/ה לצאת להפסקת קפה!</a:t>
            </a:r>
            <a:endParaRPr sz="4800">
              <a:latin typeface="Calibri"/>
              <a:ea typeface="Calibri"/>
              <a:cs typeface="Calibri"/>
              <a:sym typeface="Calibri"/>
            </a:endParaRPr>
          </a:p>
        </p:txBody>
      </p:sp>
      <p:pic>
        <p:nvPicPr>
          <p:cNvPr descr="Coffee Cup Icon Images | Free Vectors, Stock Photos &amp; PSD" id="897" name="Google Shape;897;p48"/>
          <p:cNvPicPr preferRelativeResize="0"/>
          <p:nvPr/>
        </p:nvPicPr>
        <p:blipFill rotWithShape="1">
          <a:blip r:embed="rId3">
            <a:alphaModFix/>
          </a:blip>
          <a:srcRect b="0" l="0" r="0" t="0"/>
          <a:stretch/>
        </p:blipFill>
        <p:spPr>
          <a:xfrm>
            <a:off x="171136" y="565878"/>
            <a:ext cx="5726243" cy="5726243"/>
          </a:xfrm>
          <a:prstGeom prst="rect">
            <a:avLst/>
          </a:prstGeom>
          <a:noFill/>
          <a:ln>
            <a:noFill/>
          </a:ln>
        </p:spPr>
      </p:pic>
      <p:sp>
        <p:nvSpPr>
          <p:cNvPr id="898" name="Google Shape;898;p48">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2" name="Shape 902"/>
        <p:cNvGrpSpPr/>
        <p:nvPr/>
      </p:nvGrpSpPr>
      <p:grpSpPr>
        <a:xfrm>
          <a:off x="0" y="0"/>
          <a:ext cx="0" cy="0"/>
          <a:chOff x="0" y="0"/>
          <a:chExt cx="0" cy="0"/>
        </a:xfrm>
      </p:grpSpPr>
      <p:sp>
        <p:nvSpPr>
          <p:cNvPr id="903" name="Google Shape;903;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הכנת קפה- סיכום אסטרטגיות אפשריות</a:t>
            </a:r>
            <a:endParaRPr/>
          </a:p>
        </p:txBody>
      </p:sp>
      <p:sp>
        <p:nvSpPr>
          <p:cNvPr id="904" name="Google Shape;904;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sz="2800">
                <a:latin typeface="Calibri"/>
                <a:ea typeface="Calibri"/>
                <a:cs typeface="Calibri"/>
                <a:sym typeface="Calibri"/>
              </a:rPr>
              <a:t>מה עזר לך לזכור את מספר את רצף הפעולות?</a:t>
            </a:r>
            <a:endParaRPr/>
          </a:p>
          <a:p>
            <a:pPr indent="0" lvl="0" marL="0" rtl="1" algn="r">
              <a:lnSpc>
                <a:spcPct val="150000"/>
              </a:lnSpc>
              <a:spcBef>
                <a:spcPts val="1000"/>
              </a:spcBef>
              <a:spcAft>
                <a:spcPts val="0"/>
              </a:spcAft>
              <a:buClr>
                <a:schemeClr val="dk1"/>
              </a:buClr>
              <a:buSzPts val="2800"/>
              <a:buNone/>
            </a:pPr>
            <a:r>
              <a:rPr lang="iw-IL" sz="2800">
                <a:latin typeface="Calibri"/>
                <a:ea typeface="Calibri"/>
                <a:cs typeface="Calibri"/>
                <a:sym typeface="Calibri"/>
              </a:rPr>
              <a:t>כתיבה, חזרה בקול, אסוציאציות, קישור לחיים האישיים. </a:t>
            </a:r>
            <a:endParaRPr/>
          </a:p>
          <a:p>
            <a:pPr indent="-228600" lvl="0" marL="228600" rtl="1" algn="r">
              <a:lnSpc>
                <a:spcPct val="150000"/>
              </a:lnSpc>
              <a:spcBef>
                <a:spcPts val="1000"/>
              </a:spcBef>
              <a:spcAft>
                <a:spcPts val="0"/>
              </a:spcAft>
              <a:buClr>
                <a:schemeClr val="dk1"/>
              </a:buClr>
              <a:buSzPts val="2800"/>
              <a:buChar char="•"/>
            </a:pPr>
            <a:r>
              <a:rPr lang="iw-IL" sz="2800">
                <a:latin typeface="Calibri"/>
                <a:ea typeface="Calibri"/>
                <a:cs typeface="Calibri"/>
                <a:sym typeface="Calibri"/>
              </a:rPr>
              <a:t>כיצד תוכל/י בפעם הבאה לבצע את המשימה בצורה שונה?</a:t>
            </a:r>
            <a:endParaRPr/>
          </a:p>
          <a:p>
            <a:pPr indent="0" lvl="0" marL="0" rtl="1" algn="r">
              <a:lnSpc>
                <a:spcPct val="150000"/>
              </a:lnSpc>
              <a:spcBef>
                <a:spcPts val="1000"/>
              </a:spcBef>
              <a:spcAft>
                <a:spcPts val="0"/>
              </a:spcAft>
              <a:buClr>
                <a:schemeClr val="dk1"/>
              </a:buClr>
              <a:buSzPts val="2800"/>
              <a:buNone/>
            </a:pPr>
            <a:r>
              <a:t/>
            </a:r>
            <a:endParaRPr/>
          </a:p>
        </p:txBody>
      </p:sp>
      <p:sp>
        <p:nvSpPr>
          <p:cNvPr id="905" name="Google Shape;905;p49">
            <a:hlinkClick action="ppaction://hlinksldjump" r:id="rId4"/>
          </p:cNvPr>
          <p:cNvSpPr/>
          <p:nvPr/>
        </p:nvSpPr>
        <p:spPr>
          <a:xfrm>
            <a:off x="0" y="6251825"/>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5"/>
          <p:cNvSpPr txBox="1"/>
          <p:nvPr>
            <p:ph type="title"/>
          </p:nvPr>
        </p:nvSpPr>
        <p:spPr>
          <a:xfrm>
            <a:off x="838200" y="-138302"/>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שימ/י לב!</a:t>
            </a:r>
            <a:endParaRPr>
              <a:latin typeface="Calibri"/>
              <a:ea typeface="Calibri"/>
              <a:cs typeface="Calibri"/>
              <a:sym typeface="Calibri"/>
            </a:endParaRPr>
          </a:p>
        </p:txBody>
      </p:sp>
      <p:sp>
        <p:nvSpPr>
          <p:cNvPr id="211" name="Google Shape;211;p5"/>
          <p:cNvSpPr txBox="1"/>
          <p:nvPr>
            <p:ph idx="1" type="body"/>
          </p:nvPr>
        </p:nvSpPr>
        <p:spPr>
          <a:xfrm>
            <a:off x="838200" y="909478"/>
            <a:ext cx="10515600" cy="5650571"/>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השאלות המכווינות ולחצן העזרה יוכלו לעזור </a:t>
            </a:r>
            <a:r>
              <a:rPr b="1" lang="iw-IL" sz="3200">
                <a:latin typeface="Calibri"/>
                <a:ea typeface="Calibri"/>
                <a:cs typeface="Calibri"/>
                <a:sym typeface="Calibri"/>
              </a:rPr>
              <a:t>בפיתוח אסטרטגיות.</a:t>
            </a:r>
            <a:endParaRPr sz="3200">
              <a:latin typeface="Calibri"/>
              <a:ea typeface="Calibri"/>
              <a:cs typeface="Calibri"/>
              <a:sym typeface="Calibri"/>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אסטרטגיות הן הרגלים, כלים או תהליכים, המסייעים בביצוע משימות ביעילות.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מומלץ להצטייד </a:t>
            </a:r>
            <a:r>
              <a:rPr b="1" lang="iw-IL" sz="3200">
                <a:latin typeface="Calibri"/>
                <a:ea typeface="Calibri"/>
                <a:cs typeface="Calibri"/>
                <a:sym typeface="Calibri"/>
              </a:rPr>
              <a:t>בדף וכלי כתיבה.</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במסך הבא תוצג בפנייך מפת המשימות. אנא בחר/י את המשימה הרצויה.</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212" name="Google Shape;212;p5">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למפת המשימות</a:t>
            </a:r>
            <a:endParaRPr b="1" i="0" sz="2000" u="none" cap="none" strike="noStrike">
              <a:solidFill>
                <a:schemeClr val="dk1"/>
              </a:solidFill>
              <a:latin typeface="Calibri"/>
              <a:ea typeface="Calibri"/>
              <a:cs typeface="Calibri"/>
              <a:sym typeface="Calibri"/>
            </a:endParaRPr>
          </a:p>
        </p:txBody>
      </p:sp>
      <p:sp>
        <p:nvSpPr>
          <p:cNvPr id="213" name="Google Shape;213;p5">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חזרה לדף קודם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9" name="Shape 909"/>
        <p:cNvGrpSpPr/>
        <p:nvPr/>
      </p:nvGrpSpPr>
      <p:grpSpPr>
        <a:xfrm>
          <a:off x="0" y="0"/>
          <a:ext cx="0" cy="0"/>
          <a:chOff x="0" y="0"/>
          <a:chExt cx="0" cy="0"/>
        </a:xfrm>
      </p:grpSpPr>
      <p:sp>
        <p:nvSpPr>
          <p:cNvPr id="910" name="Google Shape;91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סיכום אסטרטגיות אפשריות</a:t>
            </a:r>
            <a:endParaRPr/>
          </a:p>
        </p:txBody>
      </p:sp>
      <p:sp>
        <p:nvSpPr>
          <p:cNvPr id="911" name="Google Shape;911;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2800"/>
              <a:buChar char="•"/>
            </a:pPr>
            <a:r>
              <a:rPr lang="iw-IL">
                <a:latin typeface="Calibri"/>
                <a:ea typeface="Calibri"/>
                <a:cs typeface="Calibri"/>
                <a:sym typeface="Calibri"/>
              </a:rPr>
              <a:t>כתיבת המשימה.</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סדר הפעולות.</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לדמיין את רצף השלבים.</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במידה ומשהו משתבש להסתכל מסביב ולראות אם יש משהו שיכול לעזור.</a:t>
            </a:r>
            <a:endParaRPr/>
          </a:p>
          <a:p>
            <a:pPr indent="-228600" lvl="0" marL="228600" rtl="1" algn="r">
              <a:lnSpc>
                <a:spcPct val="150000"/>
              </a:lnSpc>
              <a:spcBef>
                <a:spcPts val="1000"/>
              </a:spcBef>
              <a:spcAft>
                <a:spcPts val="0"/>
              </a:spcAft>
              <a:buClr>
                <a:schemeClr val="dk1"/>
              </a:buClr>
              <a:buSzPts val="2800"/>
              <a:buChar char="•"/>
            </a:pPr>
            <a:r>
              <a:rPr lang="iw-IL">
                <a:latin typeface="Calibri"/>
                <a:ea typeface="Calibri"/>
                <a:cs typeface="Calibri"/>
                <a:sym typeface="Calibri"/>
              </a:rPr>
              <a:t>לפני ביצוע שלב במשימה לעצור ולוודא מה עלי לעשות. </a:t>
            </a:r>
            <a:endParaRPr/>
          </a:p>
          <a:p>
            <a:pPr indent="-50800" lvl="0" marL="228600" rtl="1" algn="r">
              <a:lnSpc>
                <a:spcPct val="150000"/>
              </a:lnSpc>
              <a:spcBef>
                <a:spcPts val="1000"/>
              </a:spcBef>
              <a:spcAft>
                <a:spcPts val="0"/>
              </a:spcAft>
              <a:buClr>
                <a:schemeClr val="dk1"/>
              </a:buClr>
              <a:buSzPts val="2800"/>
              <a:buNone/>
            </a:pPr>
            <a:r>
              <a:t/>
            </a:r>
            <a:endParaRPr/>
          </a:p>
        </p:txBody>
      </p:sp>
      <p:sp>
        <p:nvSpPr>
          <p:cNvPr id="912" name="Google Shape;912;p50">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למפת המשימות</a:t>
            </a:r>
            <a:endParaRPr b="1" sz="20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נסיעה באוטובוס</a:t>
            </a:r>
            <a:endParaRPr>
              <a:latin typeface="Calibri"/>
              <a:ea typeface="Calibri"/>
              <a:cs typeface="Calibri"/>
              <a:sym typeface="Calibri"/>
            </a:endParaRPr>
          </a:p>
        </p:txBody>
      </p:sp>
      <p:sp>
        <p:nvSpPr>
          <p:cNvPr id="918" name="Google Shape;918;p51"/>
          <p:cNvSpPr txBox="1"/>
          <p:nvPr>
            <p:ph idx="1" type="body"/>
          </p:nvPr>
        </p:nvSpPr>
        <p:spPr>
          <a:xfrm>
            <a:off x="838200" y="1345915"/>
            <a:ext cx="10515600" cy="483104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במשימה הבאה תופיע תחנת אוטובוס.</a:t>
            </a:r>
            <a:endParaRPr/>
          </a:p>
          <a:p>
            <a:pPr indent="-228600" lvl="0" marL="228600" rtl="1" algn="r">
              <a:lnSpc>
                <a:spcPct val="150000"/>
              </a:lnSpc>
              <a:spcBef>
                <a:spcPts val="1000"/>
              </a:spcBef>
              <a:spcAft>
                <a:spcPts val="0"/>
              </a:spcAft>
              <a:buClr>
                <a:schemeClr val="dk1"/>
              </a:buClr>
              <a:buSzPts val="3600"/>
              <a:buChar char="•"/>
            </a:pPr>
            <a:r>
              <a:rPr b="1" lang="iw-IL" sz="3600">
                <a:latin typeface="Calibri"/>
                <a:ea typeface="Calibri"/>
                <a:cs typeface="Calibri"/>
                <a:sym typeface="Calibri"/>
              </a:rPr>
              <a:t>עלייך לחכות לקו 20 לכיוון קריית אונו, לעלות עליו ולשלם במכונת רב קו</a:t>
            </a:r>
            <a:r>
              <a:rPr lang="iw-IL" sz="3600">
                <a:latin typeface="Calibri"/>
                <a:ea typeface="Calibri"/>
                <a:cs typeface="Calibri"/>
                <a:sym typeface="Calibri"/>
              </a:rPr>
              <a:t>.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לאחר מכן, </a:t>
            </a:r>
            <a:r>
              <a:rPr b="1" lang="iw-IL" sz="3600">
                <a:latin typeface="Calibri"/>
                <a:ea typeface="Calibri"/>
                <a:cs typeface="Calibri"/>
                <a:sym typeface="Calibri"/>
              </a:rPr>
              <a:t>לחכות מספר תחנות ולרדת בתחנת קניון קריית אונו.</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919" name="Google Shape;919;p51">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pic>
        <p:nvPicPr>
          <p:cNvPr descr="תמונה שמכילה טקסט, כהה, אלקטרוני&#10;&#10;התיאור נוצר באופן אוטומטי" id="920" name="Google Shape;920;p51"/>
          <p:cNvPicPr preferRelativeResize="0"/>
          <p:nvPr/>
        </p:nvPicPr>
        <p:blipFill rotWithShape="1">
          <a:blip r:embed="rId5">
            <a:alphaModFix/>
          </a:blip>
          <a:srcRect b="18036" l="0" r="0" t="0"/>
          <a:stretch/>
        </p:blipFill>
        <p:spPr>
          <a:xfrm rot="311930">
            <a:off x="7523791" y="2880379"/>
            <a:ext cx="944134" cy="137435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4" name="Shape 924"/>
        <p:cNvGrpSpPr/>
        <p:nvPr/>
      </p:nvGrpSpPr>
      <p:grpSpPr>
        <a:xfrm>
          <a:off x="0" y="0"/>
          <a:ext cx="0" cy="0"/>
          <a:chOff x="0" y="0"/>
          <a:chExt cx="0" cy="0"/>
        </a:xfrm>
      </p:grpSpPr>
      <p:sp>
        <p:nvSpPr>
          <p:cNvPr id="925" name="Google Shape;925;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שאלות מכווינות</a:t>
            </a:r>
            <a:endParaRPr>
              <a:latin typeface="Calibri"/>
              <a:ea typeface="Calibri"/>
              <a:cs typeface="Calibri"/>
              <a:sym typeface="Calibri"/>
            </a:endParaRPr>
          </a:p>
        </p:txBody>
      </p:sp>
      <p:sp>
        <p:nvSpPr>
          <p:cNvPr id="926" name="Google Shape;926;p52"/>
          <p:cNvSpPr txBox="1"/>
          <p:nvPr>
            <p:ph idx="1" type="body"/>
          </p:nvPr>
        </p:nvSpPr>
        <p:spPr>
          <a:xfrm>
            <a:off x="838200" y="1345915"/>
            <a:ext cx="10515600" cy="4831048"/>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מה יעזור לך לזכור מה עלייך לעשות?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מה יעזור לך לזכור על איזה קו עלייך לעלות? ובאיזה תחנה לרדת?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כיצד משלמים ברב קו?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יש משהו שיכול להשתבש במהלך המשימה? כיצד תתמודד/י איתו?</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דף ועט יוכלו לעזור לך במשימה?</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927" name="Google Shape;927;p52">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להתחלת המשימה</a:t>
            </a:r>
            <a:endParaRPr b="1" sz="2000">
              <a:solidFill>
                <a:schemeClr val="dk1"/>
              </a:solidFill>
              <a:latin typeface="Calibri"/>
              <a:ea typeface="Calibri"/>
              <a:cs typeface="Calibri"/>
              <a:sym typeface="Calibri"/>
            </a:endParaRPr>
          </a:p>
        </p:txBody>
      </p:sp>
      <p:sp>
        <p:nvSpPr>
          <p:cNvPr id="928" name="Google Shape;928;p52">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להוראות </a:t>
            </a:r>
            <a:endParaRPr b="1" sz="20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2" name="Shape 932"/>
        <p:cNvGrpSpPr/>
        <p:nvPr/>
      </p:nvGrpSpPr>
      <p:grpSpPr>
        <a:xfrm>
          <a:off x="0" y="0"/>
          <a:ext cx="0" cy="0"/>
          <a:chOff x="0" y="0"/>
          <a:chExt cx="0" cy="0"/>
        </a:xfrm>
      </p:grpSpPr>
      <p:pic>
        <p:nvPicPr>
          <p:cNvPr descr="תמרור 505" id="933" name="Google Shape;933;p53"/>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934" name="Google Shape;934;p53"/>
          <p:cNvGrpSpPr/>
          <p:nvPr/>
        </p:nvGrpSpPr>
        <p:grpSpPr>
          <a:xfrm>
            <a:off x="7185902" y="1408539"/>
            <a:ext cx="4831803" cy="4040921"/>
            <a:chOff x="7473578" y="1879190"/>
            <a:chExt cx="4831803" cy="4040921"/>
          </a:xfrm>
        </p:grpSpPr>
        <p:pic>
          <p:nvPicPr>
            <p:cNvPr descr="תמונה שמכילה אוטובוס, ירוק, תובלה&#10;&#10;התיאור נוצר באופן אוטומטי" id="935" name="Google Shape;935;p53"/>
            <p:cNvPicPr preferRelativeResize="0"/>
            <p:nvPr/>
          </p:nvPicPr>
          <p:blipFill rotWithShape="1">
            <a:blip r:embed="rId5">
              <a:alphaModFix/>
            </a:blip>
            <a:srcRect b="0" l="0" r="0" t="0"/>
            <a:stretch/>
          </p:blipFill>
          <p:spPr>
            <a:xfrm>
              <a:off x="7473578" y="1879190"/>
              <a:ext cx="4831803" cy="4040921"/>
            </a:xfrm>
            <a:prstGeom prst="rect">
              <a:avLst/>
            </a:prstGeom>
            <a:noFill/>
            <a:ln>
              <a:noFill/>
            </a:ln>
          </p:spPr>
        </p:pic>
        <p:sp>
          <p:nvSpPr>
            <p:cNvPr id="936" name="Google Shape;936;p53"/>
            <p:cNvSpPr txBox="1"/>
            <p:nvPr/>
          </p:nvSpPr>
          <p:spPr>
            <a:xfrm>
              <a:off x="9864397" y="3732927"/>
              <a:ext cx="426719"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937" name="Google Shape;937;p53"/>
            <p:cNvSpPr txBox="1"/>
            <p:nvPr/>
          </p:nvSpPr>
          <p:spPr>
            <a:xfrm rot="344907">
              <a:off x="10026832" y="2284327"/>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10 בני ברק</a:t>
              </a:r>
              <a:endParaRPr sz="1800">
                <a:solidFill>
                  <a:schemeClr val="lt1"/>
                </a:solidFill>
                <a:latin typeface="Calibri"/>
                <a:ea typeface="Calibri"/>
                <a:cs typeface="Calibri"/>
                <a:sym typeface="Calibri"/>
              </a:endParaRPr>
            </a:p>
          </p:txBody>
        </p:sp>
      </p:grpSp>
      <p:sp>
        <p:nvSpPr>
          <p:cNvPr id="938" name="Google Shape;938;p53"/>
          <p:cNvSpPr txBox="1"/>
          <p:nvPr/>
        </p:nvSpPr>
        <p:spPr>
          <a:xfrm>
            <a:off x="7881765" y="358545"/>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לעלות, לחצ/י על האוטובוס</a:t>
            </a:r>
            <a:endParaRPr sz="1800">
              <a:solidFill>
                <a:schemeClr val="dk1"/>
              </a:solidFill>
              <a:latin typeface="Calibri"/>
              <a:ea typeface="Calibri"/>
              <a:cs typeface="Calibri"/>
              <a:sym typeface="Calibri"/>
            </a:endParaRPr>
          </a:p>
        </p:txBody>
      </p:sp>
      <p:grpSp>
        <p:nvGrpSpPr>
          <p:cNvPr id="939" name="Google Shape;939;p53"/>
          <p:cNvGrpSpPr/>
          <p:nvPr/>
        </p:nvGrpSpPr>
        <p:grpSpPr>
          <a:xfrm>
            <a:off x="1284519" y="583468"/>
            <a:ext cx="9499672" cy="5691063"/>
            <a:chOff x="1222874" y="2108204"/>
            <a:chExt cx="9499672" cy="5691063"/>
          </a:xfrm>
        </p:grpSpPr>
        <p:grpSp>
          <p:nvGrpSpPr>
            <p:cNvPr id="940" name="Google Shape;940;p53"/>
            <p:cNvGrpSpPr/>
            <p:nvPr/>
          </p:nvGrpSpPr>
          <p:grpSpPr>
            <a:xfrm>
              <a:off x="1222874" y="2108204"/>
              <a:ext cx="9499672" cy="5691063"/>
              <a:chOff x="685665" y="7346541"/>
              <a:chExt cx="9499672" cy="5691063"/>
            </a:xfrm>
          </p:grpSpPr>
          <p:sp>
            <p:nvSpPr>
              <p:cNvPr id="941" name="Google Shape;941;p53"/>
              <p:cNvSpPr/>
              <p:nvPr/>
            </p:nvSpPr>
            <p:spPr>
              <a:xfrm>
                <a:off x="685665" y="7346541"/>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53"/>
              <p:cNvSpPr txBox="1"/>
              <p:nvPr/>
            </p:nvSpPr>
            <p:spPr>
              <a:xfrm>
                <a:off x="1696933" y="8161767"/>
                <a:ext cx="7891974" cy="144655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נסה/נסי לחשוב ולהיזכר שוב על איזה קו אוטובוס עליך לעלות.</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943" name="Google Shape;943;p53"/>
              <p:cNvPicPr preferRelativeResize="0"/>
              <p:nvPr/>
            </p:nvPicPr>
            <p:blipFill rotWithShape="1">
              <a:blip r:embed="rId6">
                <a:alphaModFix/>
              </a:blip>
              <a:srcRect b="0" l="50000" r="0" t="12896"/>
              <a:stretch/>
            </p:blipFill>
            <p:spPr>
              <a:xfrm>
                <a:off x="1809908" y="10182378"/>
                <a:ext cx="2695251" cy="2783374"/>
              </a:xfrm>
              <a:prstGeom prst="rect">
                <a:avLst/>
              </a:prstGeom>
              <a:noFill/>
              <a:ln>
                <a:noFill/>
              </a:ln>
            </p:spPr>
          </p:pic>
        </p:grpSp>
        <p:sp>
          <p:nvSpPr>
            <p:cNvPr id="944" name="Google Shape;944;p53">
              <a:hlinkClick action="ppaction://hlinksldjump" r:id="rId7"/>
            </p:cNvPr>
            <p:cNvSpPr/>
            <p:nvPr/>
          </p:nvSpPr>
          <p:spPr>
            <a:xfrm>
              <a:off x="5929901" y="5480704"/>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לתחנת האוטובוס</a:t>
              </a:r>
              <a:endParaRPr b="1" sz="2000">
                <a:solidFill>
                  <a:schemeClr val="dk1"/>
                </a:solidFill>
                <a:latin typeface="Calibri"/>
                <a:ea typeface="Calibri"/>
                <a:cs typeface="Calibri"/>
                <a:sym typeface="Calibri"/>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8" name="Shape 948"/>
        <p:cNvGrpSpPr/>
        <p:nvPr/>
      </p:nvGrpSpPr>
      <p:grpSpPr>
        <a:xfrm>
          <a:off x="0" y="0"/>
          <a:ext cx="0" cy="0"/>
          <a:chOff x="0" y="0"/>
          <a:chExt cx="0" cy="0"/>
        </a:xfrm>
      </p:grpSpPr>
      <p:pic>
        <p:nvPicPr>
          <p:cNvPr descr="תמרור 505" id="949" name="Google Shape;949;p54"/>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950" name="Google Shape;950;p54"/>
          <p:cNvGrpSpPr/>
          <p:nvPr/>
        </p:nvGrpSpPr>
        <p:grpSpPr>
          <a:xfrm>
            <a:off x="7360197" y="1787475"/>
            <a:ext cx="4831803" cy="4040921"/>
            <a:chOff x="7360197" y="1767155"/>
            <a:chExt cx="4831803" cy="4040921"/>
          </a:xfrm>
        </p:grpSpPr>
        <p:pic>
          <p:nvPicPr>
            <p:cNvPr descr="תמונה שמכילה אוטובוס, ירוק, תובלה&#10;&#10;התיאור נוצר באופן אוטומטי" id="951" name="Google Shape;951;p54"/>
            <p:cNvPicPr preferRelativeResize="0"/>
            <p:nvPr/>
          </p:nvPicPr>
          <p:blipFill rotWithShape="1">
            <a:blip r:embed="rId5">
              <a:alphaModFix/>
            </a:blip>
            <a:srcRect b="0" l="0" r="0" t="0"/>
            <a:stretch/>
          </p:blipFill>
          <p:spPr>
            <a:xfrm>
              <a:off x="7360197" y="1767155"/>
              <a:ext cx="4831803" cy="4040921"/>
            </a:xfrm>
            <a:prstGeom prst="rect">
              <a:avLst/>
            </a:prstGeom>
            <a:noFill/>
            <a:ln>
              <a:noFill/>
            </a:ln>
          </p:spPr>
        </p:pic>
        <p:sp>
          <p:nvSpPr>
            <p:cNvPr id="952" name="Google Shape;952;p54"/>
            <p:cNvSpPr txBox="1"/>
            <p:nvPr/>
          </p:nvSpPr>
          <p:spPr>
            <a:xfrm>
              <a:off x="9704179" y="3602949"/>
              <a:ext cx="539156"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300</a:t>
              </a:r>
              <a:endParaRPr sz="1800">
                <a:solidFill>
                  <a:schemeClr val="lt1"/>
                </a:solidFill>
                <a:latin typeface="Calibri"/>
                <a:ea typeface="Calibri"/>
                <a:cs typeface="Calibri"/>
                <a:sym typeface="Calibri"/>
              </a:endParaRPr>
            </a:p>
          </p:txBody>
        </p:sp>
        <p:sp>
          <p:nvSpPr>
            <p:cNvPr id="953" name="Google Shape;953;p54"/>
            <p:cNvSpPr txBox="1"/>
            <p:nvPr/>
          </p:nvSpPr>
          <p:spPr>
            <a:xfrm rot="344907">
              <a:off x="9903542" y="2146523"/>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300 נתניה</a:t>
              </a:r>
              <a:endParaRPr sz="1800">
                <a:solidFill>
                  <a:schemeClr val="lt1"/>
                </a:solidFill>
                <a:latin typeface="Calibri"/>
                <a:ea typeface="Calibri"/>
                <a:cs typeface="Calibri"/>
                <a:sym typeface="Calibri"/>
              </a:endParaRPr>
            </a:p>
          </p:txBody>
        </p:sp>
      </p:grpSp>
      <p:sp>
        <p:nvSpPr>
          <p:cNvPr id="954" name="Google Shape;954;p54"/>
          <p:cNvSpPr txBox="1"/>
          <p:nvPr/>
        </p:nvSpPr>
        <p:spPr>
          <a:xfrm>
            <a:off x="7881765" y="358545"/>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לעלות, לחצ/י על האוטובוס</a:t>
            </a:r>
            <a:endParaRPr sz="1800">
              <a:solidFill>
                <a:schemeClr val="dk1"/>
              </a:solidFill>
              <a:latin typeface="Calibri"/>
              <a:ea typeface="Calibri"/>
              <a:cs typeface="Calibri"/>
              <a:sym typeface="Calibri"/>
            </a:endParaRPr>
          </a:p>
        </p:txBody>
      </p:sp>
      <p:grpSp>
        <p:nvGrpSpPr>
          <p:cNvPr id="955" name="Google Shape;955;p54"/>
          <p:cNvGrpSpPr/>
          <p:nvPr/>
        </p:nvGrpSpPr>
        <p:grpSpPr>
          <a:xfrm>
            <a:off x="1284519" y="583468"/>
            <a:ext cx="9499672" cy="5691063"/>
            <a:chOff x="1222874" y="2108204"/>
            <a:chExt cx="9499672" cy="5691063"/>
          </a:xfrm>
        </p:grpSpPr>
        <p:grpSp>
          <p:nvGrpSpPr>
            <p:cNvPr id="956" name="Google Shape;956;p54"/>
            <p:cNvGrpSpPr/>
            <p:nvPr/>
          </p:nvGrpSpPr>
          <p:grpSpPr>
            <a:xfrm>
              <a:off x="1222874" y="2108204"/>
              <a:ext cx="9499672" cy="5691063"/>
              <a:chOff x="685665" y="7346541"/>
              <a:chExt cx="9499672" cy="5691063"/>
            </a:xfrm>
          </p:grpSpPr>
          <p:sp>
            <p:nvSpPr>
              <p:cNvPr id="957" name="Google Shape;957;p54"/>
              <p:cNvSpPr/>
              <p:nvPr/>
            </p:nvSpPr>
            <p:spPr>
              <a:xfrm>
                <a:off x="685665" y="7346541"/>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54"/>
              <p:cNvSpPr txBox="1"/>
              <p:nvPr/>
            </p:nvSpPr>
            <p:spPr>
              <a:xfrm>
                <a:off x="1696933" y="8161767"/>
                <a:ext cx="7891974" cy="144655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נסה/נסי לחשוב ולהיזכר שוב על איזה קו אוטובוס עליך לעלות.</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959" name="Google Shape;959;p54"/>
              <p:cNvPicPr preferRelativeResize="0"/>
              <p:nvPr/>
            </p:nvPicPr>
            <p:blipFill rotWithShape="1">
              <a:blip r:embed="rId6">
                <a:alphaModFix/>
              </a:blip>
              <a:srcRect b="0" l="50000" r="0" t="12896"/>
              <a:stretch/>
            </p:blipFill>
            <p:spPr>
              <a:xfrm>
                <a:off x="1809908" y="10182378"/>
                <a:ext cx="2695251" cy="2783374"/>
              </a:xfrm>
              <a:prstGeom prst="rect">
                <a:avLst/>
              </a:prstGeom>
              <a:noFill/>
              <a:ln>
                <a:noFill/>
              </a:ln>
            </p:spPr>
          </p:pic>
        </p:grpSp>
        <p:sp>
          <p:nvSpPr>
            <p:cNvPr id="960" name="Google Shape;960;p54">
              <a:hlinkClick action="ppaction://hlinksldjump" r:id="rId7"/>
            </p:cNvPr>
            <p:cNvSpPr/>
            <p:nvPr/>
          </p:nvSpPr>
          <p:spPr>
            <a:xfrm>
              <a:off x="5929901" y="5480704"/>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לתחנת האוטובוס</a:t>
              </a:r>
              <a:endParaRPr b="1" sz="2000">
                <a:solidFill>
                  <a:schemeClr val="dk1"/>
                </a:solidFill>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4" name="Shape 964"/>
        <p:cNvGrpSpPr/>
        <p:nvPr/>
      </p:nvGrpSpPr>
      <p:grpSpPr>
        <a:xfrm>
          <a:off x="0" y="0"/>
          <a:ext cx="0" cy="0"/>
          <a:chOff x="0" y="0"/>
          <a:chExt cx="0" cy="0"/>
        </a:xfrm>
      </p:grpSpPr>
      <p:pic>
        <p:nvPicPr>
          <p:cNvPr descr="תמרור 505" id="965" name="Google Shape;965;p55"/>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966" name="Google Shape;966;p55"/>
          <p:cNvGrpSpPr/>
          <p:nvPr/>
        </p:nvGrpSpPr>
        <p:grpSpPr>
          <a:xfrm>
            <a:off x="7185902" y="1408539"/>
            <a:ext cx="4831803" cy="4040921"/>
            <a:chOff x="7473578" y="1879190"/>
            <a:chExt cx="4831803" cy="4040921"/>
          </a:xfrm>
        </p:grpSpPr>
        <p:pic>
          <p:nvPicPr>
            <p:cNvPr descr="תמונה שמכילה אוטובוס, ירוק, תובלה&#10;&#10;התיאור נוצר באופן אוטומטי" id="967" name="Google Shape;967;p55">
              <a:hlinkClick action="ppaction://hlinksldjump" r:id="rId5"/>
            </p:cNvPr>
            <p:cNvPicPr preferRelativeResize="0"/>
            <p:nvPr/>
          </p:nvPicPr>
          <p:blipFill rotWithShape="1">
            <a:blip r:embed="rId6">
              <a:alphaModFix/>
            </a:blip>
            <a:srcRect b="0" l="0" r="0" t="0"/>
            <a:stretch/>
          </p:blipFill>
          <p:spPr>
            <a:xfrm>
              <a:off x="7473578" y="1879190"/>
              <a:ext cx="4831803" cy="4040921"/>
            </a:xfrm>
            <a:prstGeom prst="rect">
              <a:avLst/>
            </a:prstGeom>
            <a:noFill/>
            <a:ln>
              <a:noFill/>
            </a:ln>
          </p:spPr>
        </p:pic>
        <p:sp>
          <p:nvSpPr>
            <p:cNvPr id="968" name="Google Shape;968;p55"/>
            <p:cNvSpPr txBox="1"/>
            <p:nvPr/>
          </p:nvSpPr>
          <p:spPr>
            <a:xfrm>
              <a:off x="9864397" y="3732927"/>
              <a:ext cx="426719"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sp>
          <p:nvSpPr>
            <p:cNvPr id="969" name="Google Shape;969;p55"/>
            <p:cNvSpPr txBox="1"/>
            <p:nvPr/>
          </p:nvSpPr>
          <p:spPr>
            <a:xfrm rot="344907">
              <a:off x="10026832" y="2284327"/>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10 בני ברק</a:t>
              </a:r>
              <a:endParaRPr sz="1800">
                <a:solidFill>
                  <a:schemeClr val="lt1"/>
                </a:solidFill>
                <a:latin typeface="Calibri"/>
                <a:ea typeface="Calibri"/>
                <a:cs typeface="Calibri"/>
                <a:sym typeface="Calibri"/>
              </a:endParaRPr>
            </a:p>
          </p:txBody>
        </p:sp>
      </p:grpSp>
      <p:sp>
        <p:nvSpPr>
          <p:cNvPr id="970" name="Google Shape;970;p55"/>
          <p:cNvSpPr txBox="1"/>
          <p:nvPr/>
        </p:nvSpPr>
        <p:spPr>
          <a:xfrm>
            <a:off x="7881765" y="1257934"/>
            <a:ext cx="3495040" cy="646331"/>
          </a:xfrm>
          <a:prstGeom prst="rect">
            <a:avLst/>
          </a:prstGeom>
          <a:solidFill>
            <a:schemeClr val="lt1"/>
          </a:solidFill>
          <a:ln cap="flat" cmpd="sng" w="190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טעות, נסה/נסי לחשוב ולהיזכר שוב על איזה קו אוטובוס עליך לעלות.</a:t>
            </a:r>
            <a:endParaRPr sz="1800">
              <a:solidFill>
                <a:schemeClr val="dk1"/>
              </a:solidFill>
              <a:latin typeface="Calibri"/>
              <a:ea typeface="Calibri"/>
              <a:cs typeface="Calibri"/>
              <a:sym typeface="Calibri"/>
            </a:endParaRPr>
          </a:p>
        </p:txBody>
      </p:sp>
      <p:sp>
        <p:nvSpPr>
          <p:cNvPr id="971" name="Google Shape;971;p55"/>
          <p:cNvSpPr txBox="1"/>
          <p:nvPr/>
        </p:nvSpPr>
        <p:spPr>
          <a:xfrm>
            <a:off x="7881765" y="358545"/>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לעלות, לחצ/י על האוטובוס</a:t>
            </a:r>
            <a:endParaRPr sz="1800">
              <a:solidFill>
                <a:schemeClr val="dk1"/>
              </a:solidFill>
              <a:latin typeface="Calibri"/>
              <a:ea typeface="Calibri"/>
              <a:cs typeface="Calibri"/>
              <a:sym typeface="Calibri"/>
            </a:endParaRPr>
          </a:p>
        </p:txBody>
      </p:sp>
      <p:pic>
        <p:nvPicPr>
          <p:cNvPr descr="תמונה שמכילה טקסט, גרפיקה וקטורית&#10;&#10;התיאור נוצר באופן אוטומטי" id="972" name="Google Shape;972;p55"/>
          <p:cNvPicPr preferRelativeResize="0"/>
          <p:nvPr/>
        </p:nvPicPr>
        <p:blipFill rotWithShape="1">
          <a:blip r:embed="rId7">
            <a:alphaModFix/>
          </a:blip>
          <a:srcRect b="0" l="52437" r="0" t="0"/>
          <a:stretch/>
        </p:blipFill>
        <p:spPr>
          <a:xfrm>
            <a:off x="11111425" y="927800"/>
            <a:ext cx="906280" cy="11274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6" name="Shape 976"/>
        <p:cNvGrpSpPr/>
        <p:nvPr/>
      </p:nvGrpSpPr>
      <p:grpSpPr>
        <a:xfrm>
          <a:off x="0" y="0"/>
          <a:ext cx="0" cy="0"/>
          <a:chOff x="0" y="0"/>
          <a:chExt cx="0" cy="0"/>
        </a:xfrm>
      </p:grpSpPr>
      <p:pic>
        <p:nvPicPr>
          <p:cNvPr descr="תמרור 505" id="977" name="Google Shape;977;p56"/>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978" name="Google Shape;978;p56"/>
          <p:cNvGrpSpPr/>
          <p:nvPr/>
        </p:nvGrpSpPr>
        <p:grpSpPr>
          <a:xfrm>
            <a:off x="7360197" y="1767155"/>
            <a:ext cx="4831803" cy="4040921"/>
            <a:chOff x="7360197" y="1767155"/>
            <a:chExt cx="4831803" cy="4040921"/>
          </a:xfrm>
        </p:grpSpPr>
        <p:pic>
          <p:nvPicPr>
            <p:cNvPr descr="תמונה שמכילה אוטובוס, ירוק, תובלה&#10;&#10;התיאור נוצר באופן אוטומטי" id="979" name="Google Shape;979;p56">
              <a:hlinkClick action="ppaction://hlinksldjump" r:id="rId5"/>
            </p:cNvPr>
            <p:cNvPicPr preferRelativeResize="0"/>
            <p:nvPr/>
          </p:nvPicPr>
          <p:blipFill rotWithShape="1">
            <a:blip r:embed="rId6">
              <a:alphaModFix/>
            </a:blip>
            <a:srcRect b="0" l="0" r="0" t="0"/>
            <a:stretch/>
          </p:blipFill>
          <p:spPr>
            <a:xfrm>
              <a:off x="7360197" y="1767155"/>
              <a:ext cx="4831803" cy="4040921"/>
            </a:xfrm>
            <a:prstGeom prst="rect">
              <a:avLst/>
            </a:prstGeom>
            <a:noFill/>
            <a:ln>
              <a:noFill/>
            </a:ln>
          </p:spPr>
        </p:pic>
        <p:sp>
          <p:nvSpPr>
            <p:cNvPr id="980" name="Google Shape;980;p56"/>
            <p:cNvSpPr txBox="1"/>
            <p:nvPr/>
          </p:nvSpPr>
          <p:spPr>
            <a:xfrm>
              <a:off x="9704179" y="3602949"/>
              <a:ext cx="539156"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300</a:t>
              </a:r>
              <a:endParaRPr sz="1800">
                <a:solidFill>
                  <a:schemeClr val="lt1"/>
                </a:solidFill>
                <a:latin typeface="Calibri"/>
                <a:ea typeface="Calibri"/>
                <a:cs typeface="Calibri"/>
                <a:sym typeface="Calibri"/>
              </a:endParaRPr>
            </a:p>
          </p:txBody>
        </p:sp>
        <p:sp>
          <p:nvSpPr>
            <p:cNvPr id="981" name="Google Shape;981;p56"/>
            <p:cNvSpPr txBox="1"/>
            <p:nvPr/>
          </p:nvSpPr>
          <p:spPr>
            <a:xfrm rot="344907">
              <a:off x="9903542" y="2146523"/>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300 נתניה</a:t>
              </a:r>
              <a:endParaRPr sz="1800">
                <a:solidFill>
                  <a:schemeClr val="lt1"/>
                </a:solidFill>
                <a:latin typeface="Calibri"/>
                <a:ea typeface="Calibri"/>
                <a:cs typeface="Calibri"/>
                <a:sym typeface="Calibri"/>
              </a:endParaRPr>
            </a:p>
          </p:txBody>
        </p:sp>
      </p:grpSp>
      <p:sp>
        <p:nvSpPr>
          <p:cNvPr id="982" name="Google Shape;982;p56"/>
          <p:cNvSpPr txBox="1"/>
          <p:nvPr/>
        </p:nvSpPr>
        <p:spPr>
          <a:xfrm>
            <a:off x="7881765" y="1217669"/>
            <a:ext cx="3495040" cy="646331"/>
          </a:xfrm>
          <a:prstGeom prst="rect">
            <a:avLst/>
          </a:prstGeom>
          <a:solidFill>
            <a:schemeClr val="lt1"/>
          </a:solidFill>
          <a:ln cap="flat" cmpd="sng" w="1905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טעות, נסה/נסי לחשוב ולהיזכר שוב על איזה קו אוטובוס עליך לעלות.</a:t>
            </a:r>
            <a:endParaRPr sz="1800">
              <a:solidFill>
                <a:schemeClr val="dk1"/>
              </a:solidFill>
              <a:latin typeface="Calibri"/>
              <a:ea typeface="Calibri"/>
              <a:cs typeface="Calibri"/>
              <a:sym typeface="Calibri"/>
            </a:endParaRPr>
          </a:p>
        </p:txBody>
      </p:sp>
      <p:sp>
        <p:nvSpPr>
          <p:cNvPr id="983" name="Google Shape;983;p56"/>
          <p:cNvSpPr txBox="1"/>
          <p:nvPr/>
        </p:nvSpPr>
        <p:spPr>
          <a:xfrm>
            <a:off x="7881765" y="358545"/>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לעלות, לחצ/י על האוטובוס</a:t>
            </a:r>
            <a:endParaRPr sz="1800">
              <a:solidFill>
                <a:schemeClr val="dk1"/>
              </a:solidFill>
              <a:latin typeface="Calibri"/>
              <a:ea typeface="Calibri"/>
              <a:cs typeface="Calibri"/>
              <a:sym typeface="Calibri"/>
            </a:endParaRPr>
          </a:p>
        </p:txBody>
      </p:sp>
      <p:pic>
        <p:nvPicPr>
          <p:cNvPr descr="תמונה שמכילה טקסט, גרפיקה וקטורית&#10;&#10;התיאור נוצר באופן אוטומטי" id="984" name="Google Shape;984;p56"/>
          <p:cNvPicPr preferRelativeResize="0"/>
          <p:nvPr/>
        </p:nvPicPr>
        <p:blipFill rotWithShape="1">
          <a:blip r:embed="rId7">
            <a:alphaModFix/>
          </a:blip>
          <a:srcRect b="0" l="52437" r="0" t="0"/>
          <a:stretch/>
        </p:blipFill>
        <p:spPr>
          <a:xfrm>
            <a:off x="11111425" y="927800"/>
            <a:ext cx="906280" cy="11274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8" name="Shape 988"/>
        <p:cNvGrpSpPr/>
        <p:nvPr/>
      </p:nvGrpSpPr>
      <p:grpSpPr>
        <a:xfrm>
          <a:off x="0" y="0"/>
          <a:ext cx="0" cy="0"/>
          <a:chOff x="0" y="0"/>
          <a:chExt cx="0" cy="0"/>
        </a:xfrm>
      </p:grpSpPr>
      <p:pic>
        <p:nvPicPr>
          <p:cNvPr descr="תמרור 505" id="989" name="Google Shape;989;p57"/>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990" name="Google Shape;990;p57"/>
          <p:cNvGrpSpPr/>
          <p:nvPr/>
        </p:nvGrpSpPr>
        <p:grpSpPr>
          <a:xfrm>
            <a:off x="7360197" y="1767155"/>
            <a:ext cx="4831803" cy="4040921"/>
            <a:chOff x="7360197" y="1767155"/>
            <a:chExt cx="4831803" cy="4040921"/>
          </a:xfrm>
        </p:grpSpPr>
        <p:pic>
          <p:nvPicPr>
            <p:cNvPr descr="תמונה שמכילה אוטובוס, ירוק, תובלה&#10;&#10;התיאור נוצר באופן אוטומטי" id="991" name="Google Shape;991;p57">
              <a:hlinkClick action="ppaction://hlinksldjump" r:id="rId5"/>
            </p:cNvPr>
            <p:cNvPicPr preferRelativeResize="0"/>
            <p:nvPr/>
          </p:nvPicPr>
          <p:blipFill rotWithShape="1">
            <a:blip r:embed="rId6">
              <a:alphaModFix/>
            </a:blip>
            <a:srcRect b="0" l="0" r="0" t="0"/>
            <a:stretch/>
          </p:blipFill>
          <p:spPr>
            <a:xfrm>
              <a:off x="7360197" y="1767155"/>
              <a:ext cx="4831803" cy="4040921"/>
            </a:xfrm>
            <a:prstGeom prst="rect">
              <a:avLst/>
            </a:prstGeom>
            <a:noFill/>
            <a:ln>
              <a:noFill/>
            </a:ln>
          </p:spPr>
        </p:pic>
        <p:sp>
          <p:nvSpPr>
            <p:cNvPr id="992" name="Google Shape;992;p57"/>
            <p:cNvSpPr txBox="1"/>
            <p:nvPr/>
          </p:nvSpPr>
          <p:spPr>
            <a:xfrm>
              <a:off x="9704179" y="3602949"/>
              <a:ext cx="426719"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20</a:t>
              </a:r>
              <a:endParaRPr sz="1800">
                <a:solidFill>
                  <a:schemeClr val="lt1"/>
                </a:solidFill>
                <a:latin typeface="Calibri"/>
                <a:ea typeface="Calibri"/>
                <a:cs typeface="Calibri"/>
                <a:sym typeface="Calibri"/>
              </a:endParaRPr>
            </a:p>
          </p:txBody>
        </p:sp>
        <p:sp>
          <p:nvSpPr>
            <p:cNvPr id="993" name="Google Shape;993;p57"/>
            <p:cNvSpPr txBox="1"/>
            <p:nvPr/>
          </p:nvSpPr>
          <p:spPr>
            <a:xfrm rot="344907">
              <a:off x="9903542" y="2146523"/>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20 קרית אונו</a:t>
              </a:r>
              <a:endParaRPr sz="1800">
                <a:solidFill>
                  <a:schemeClr val="lt1"/>
                </a:solidFill>
                <a:latin typeface="Calibri"/>
                <a:ea typeface="Calibri"/>
                <a:cs typeface="Calibri"/>
                <a:sym typeface="Calibri"/>
              </a:endParaRPr>
            </a:p>
          </p:txBody>
        </p:sp>
      </p:grpSp>
      <p:sp>
        <p:nvSpPr>
          <p:cNvPr id="994" name="Google Shape;994;p57"/>
          <p:cNvSpPr txBox="1"/>
          <p:nvPr/>
        </p:nvSpPr>
        <p:spPr>
          <a:xfrm>
            <a:off x="7881765" y="358545"/>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לעלות, לחצ/י על האוטובוס</a:t>
            </a:r>
            <a:endParaRPr sz="1800">
              <a:solidFill>
                <a:schemeClr val="dk1"/>
              </a:solidFill>
              <a:latin typeface="Calibri"/>
              <a:ea typeface="Calibri"/>
              <a:cs typeface="Calibri"/>
              <a:sym typeface="Calibri"/>
            </a:endParaRPr>
          </a:p>
        </p:txBody>
      </p:sp>
      <p:grpSp>
        <p:nvGrpSpPr>
          <p:cNvPr id="995" name="Google Shape;995;p57"/>
          <p:cNvGrpSpPr/>
          <p:nvPr/>
        </p:nvGrpSpPr>
        <p:grpSpPr>
          <a:xfrm>
            <a:off x="1580610" y="583468"/>
            <a:ext cx="9499672" cy="5691063"/>
            <a:chOff x="685665" y="7346541"/>
            <a:chExt cx="9499672" cy="5691063"/>
          </a:xfrm>
        </p:grpSpPr>
        <p:sp>
          <p:nvSpPr>
            <p:cNvPr id="996" name="Google Shape;996;p57"/>
            <p:cNvSpPr/>
            <p:nvPr/>
          </p:nvSpPr>
          <p:spPr>
            <a:xfrm>
              <a:off x="685665" y="7346541"/>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57"/>
            <p:cNvSpPr txBox="1"/>
            <p:nvPr/>
          </p:nvSpPr>
          <p:spPr>
            <a:xfrm>
              <a:off x="1696933" y="8161767"/>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חלפו כל האוטובוסים העוברים בזמן זה בתחנה. חשוב/חשבי, האם יכול להיות שפספסת את האוטובוס? </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998" name="Google Shape;998;p57"/>
            <p:cNvPicPr preferRelativeResize="0"/>
            <p:nvPr/>
          </p:nvPicPr>
          <p:blipFill rotWithShape="1">
            <a:blip r:embed="rId7">
              <a:alphaModFix/>
            </a:blip>
            <a:srcRect b="0" l="50000" r="0" t="12896"/>
            <a:stretch/>
          </p:blipFill>
          <p:spPr>
            <a:xfrm>
              <a:off x="1809908" y="10182378"/>
              <a:ext cx="2695251" cy="2783374"/>
            </a:xfrm>
            <a:prstGeom prst="rect">
              <a:avLst/>
            </a:prstGeom>
            <a:noFill/>
            <a:ln>
              <a:noFill/>
            </a:ln>
          </p:spPr>
        </p:pic>
        <p:sp>
          <p:nvSpPr>
            <p:cNvPr id="999" name="Google Shape;999;p57">
              <a:hlinkClick action="ppaction://hlinksldjump" r:id="rId8"/>
            </p:cNvPr>
            <p:cNvSpPr/>
            <p:nvPr/>
          </p:nvSpPr>
          <p:spPr>
            <a:xfrm>
              <a:off x="4685351" y="10697725"/>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לא</a:t>
              </a:r>
              <a:endParaRPr b="1" sz="2000">
                <a:solidFill>
                  <a:schemeClr val="dk1"/>
                </a:solidFill>
                <a:latin typeface="Calibri"/>
                <a:ea typeface="Calibri"/>
                <a:cs typeface="Calibri"/>
                <a:sym typeface="Calibri"/>
              </a:endParaRPr>
            </a:p>
          </p:txBody>
        </p:sp>
        <p:sp>
          <p:nvSpPr>
            <p:cNvPr id="1000" name="Google Shape;1000;p57">
              <a:hlinkClick action="ppaction://hlinksldjump" r:id="rId9"/>
            </p:cNvPr>
            <p:cNvSpPr/>
            <p:nvPr/>
          </p:nvSpPr>
          <p:spPr>
            <a:xfrm>
              <a:off x="6460354" y="10679243"/>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כן, מעבר לניסיון נוסף</a:t>
              </a:r>
              <a:endParaRPr b="1" sz="20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4" name="Shape 1004"/>
        <p:cNvGrpSpPr/>
        <p:nvPr/>
      </p:nvGrpSpPr>
      <p:grpSpPr>
        <a:xfrm>
          <a:off x="0" y="0"/>
          <a:ext cx="0" cy="0"/>
          <a:chOff x="0" y="0"/>
          <a:chExt cx="0" cy="0"/>
        </a:xfrm>
      </p:grpSpPr>
      <p:pic>
        <p:nvPicPr>
          <p:cNvPr descr="תמרור 505" id="1005" name="Google Shape;1005;p58"/>
          <p:cNvPicPr preferRelativeResize="0"/>
          <p:nvPr/>
        </p:nvPicPr>
        <p:blipFill rotWithShape="1">
          <a:blip r:embed="rId4">
            <a:alphaModFix/>
          </a:blip>
          <a:srcRect b="4338" l="17400" r="18519" t="19438"/>
          <a:stretch/>
        </p:blipFill>
        <p:spPr>
          <a:xfrm>
            <a:off x="5972710" y="1520575"/>
            <a:ext cx="1373312" cy="1633591"/>
          </a:xfrm>
          <a:prstGeom prst="rect">
            <a:avLst/>
          </a:prstGeom>
          <a:noFill/>
          <a:ln>
            <a:noFill/>
          </a:ln>
        </p:spPr>
      </p:pic>
      <p:grpSp>
        <p:nvGrpSpPr>
          <p:cNvPr id="1006" name="Google Shape;1006;p58"/>
          <p:cNvGrpSpPr/>
          <p:nvPr/>
        </p:nvGrpSpPr>
        <p:grpSpPr>
          <a:xfrm>
            <a:off x="7360197" y="1769808"/>
            <a:ext cx="4831803" cy="4040921"/>
            <a:chOff x="7360197" y="1767155"/>
            <a:chExt cx="4831803" cy="4040921"/>
          </a:xfrm>
        </p:grpSpPr>
        <p:pic>
          <p:nvPicPr>
            <p:cNvPr descr="תמונה שמכילה אוטובוס, ירוק, תובלה&#10;&#10;התיאור נוצר באופן אוטומטי" id="1007" name="Google Shape;1007;p58"/>
            <p:cNvPicPr preferRelativeResize="0"/>
            <p:nvPr/>
          </p:nvPicPr>
          <p:blipFill rotWithShape="1">
            <a:blip r:embed="rId5">
              <a:alphaModFix/>
            </a:blip>
            <a:srcRect b="0" l="0" r="0" t="0"/>
            <a:stretch/>
          </p:blipFill>
          <p:spPr>
            <a:xfrm>
              <a:off x="7360197" y="1767155"/>
              <a:ext cx="4831803" cy="4040921"/>
            </a:xfrm>
            <a:prstGeom prst="rect">
              <a:avLst/>
            </a:prstGeom>
            <a:noFill/>
            <a:ln>
              <a:noFill/>
            </a:ln>
          </p:spPr>
        </p:pic>
        <p:sp>
          <p:nvSpPr>
            <p:cNvPr id="1008" name="Google Shape;1008;p58"/>
            <p:cNvSpPr txBox="1"/>
            <p:nvPr/>
          </p:nvSpPr>
          <p:spPr>
            <a:xfrm>
              <a:off x="9704179" y="3602949"/>
              <a:ext cx="426719" cy="369332"/>
            </a:xfrm>
            <a:prstGeom prst="rect">
              <a:avLst/>
            </a:prstGeom>
            <a:solidFill>
              <a:srgbClr val="515764"/>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20</a:t>
              </a:r>
              <a:endParaRPr sz="1800">
                <a:solidFill>
                  <a:schemeClr val="lt1"/>
                </a:solidFill>
                <a:latin typeface="Calibri"/>
                <a:ea typeface="Calibri"/>
                <a:cs typeface="Calibri"/>
                <a:sym typeface="Calibri"/>
              </a:endParaRPr>
            </a:p>
          </p:txBody>
        </p:sp>
        <p:sp>
          <p:nvSpPr>
            <p:cNvPr id="1009" name="Google Shape;1009;p58"/>
            <p:cNvSpPr txBox="1"/>
            <p:nvPr/>
          </p:nvSpPr>
          <p:spPr>
            <a:xfrm rot="344907">
              <a:off x="9903542" y="2146523"/>
              <a:ext cx="1763945" cy="369332"/>
            </a:xfrm>
            <a:prstGeom prst="rect">
              <a:avLst/>
            </a:prstGeom>
            <a:solidFill>
              <a:srgbClr val="4A5265"/>
            </a:solid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lt1"/>
                  </a:solidFill>
                  <a:latin typeface="Calibri"/>
                  <a:ea typeface="Calibri"/>
                  <a:cs typeface="Calibri"/>
                  <a:sym typeface="Calibri"/>
                </a:rPr>
                <a:t>20 קרית אונו</a:t>
              </a:r>
              <a:endParaRPr sz="1800">
                <a:solidFill>
                  <a:schemeClr val="lt1"/>
                </a:solidFill>
                <a:latin typeface="Calibri"/>
                <a:ea typeface="Calibri"/>
                <a:cs typeface="Calibri"/>
                <a:sym typeface="Calibri"/>
              </a:endParaRPr>
            </a:p>
          </p:txBody>
        </p:sp>
      </p:grpSp>
      <p:grpSp>
        <p:nvGrpSpPr>
          <p:cNvPr id="1010" name="Google Shape;1010;p58"/>
          <p:cNvGrpSpPr/>
          <p:nvPr/>
        </p:nvGrpSpPr>
        <p:grpSpPr>
          <a:xfrm>
            <a:off x="1501807" y="760070"/>
            <a:ext cx="9499672" cy="5691063"/>
            <a:chOff x="1489313" y="813817"/>
            <a:chExt cx="9499672" cy="5691063"/>
          </a:xfrm>
        </p:grpSpPr>
        <p:sp>
          <p:nvSpPr>
            <p:cNvPr id="1011" name="Google Shape;1011;p58"/>
            <p:cNvSpPr/>
            <p:nvPr/>
          </p:nvSpPr>
          <p:spPr>
            <a:xfrm>
              <a:off x="1489313" y="813817"/>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2" name="Google Shape;1012;p58"/>
            <p:cNvSpPr txBox="1"/>
            <p:nvPr/>
          </p:nvSpPr>
          <p:spPr>
            <a:xfrm>
              <a:off x="2515795" y="1613150"/>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יופי עלית על האוטובוס הנכון!</a:t>
              </a:r>
              <a:endParaRPr/>
            </a:p>
          </p:txBody>
        </p:sp>
      </p:grpSp>
      <p:pic>
        <p:nvPicPr>
          <p:cNvPr descr="תמונה שמכילה טקסט, גרפיקה וקטורית&#10;&#10;התיאור נוצר באופן אוטומטי" id="1013" name="Google Shape;1013;p58"/>
          <p:cNvPicPr preferRelativeResize="0"/>
          <p:nvPr/>
        </p:nvPicPr>
        <p:blipFill rotWithShape="1">
          <a:blip r:embed="rId6">
            <a:alphaModFix/>
          </a:blip>
          <a:srcRect b="0" l="0" r="46897" t="0"/>
          <a:stretch/>
        </p:blipFill>
        <p:spPr>
          <a:xfrm>
            <a:off x="2179779" y="3505942"/>
            <a:ext cx="2073722" cy="2310588"/>
          </a:xfrm>
          <a:prstGeom prst="rect">
            <a:avLst/>
          </a:prstGeom>
          <a:noFill/>
          <a:ln>
            <a:noFill/>
          </a:ln>
        </p:spPr>
      </p:pic>
      <p:sp>
        <p:nvSpPr>
          <p:cNvPr id="1014" name="Google Shape;1014;p58">
            <a:hlinkClick action="ppaction://hlinksldjump" r:id="rId7"/>
          </p:cNvPr>
          <p:cNvSpPr/>
          <p:nvPr/>
        </p:nvSpPr>
        <p:spPr>
          <a:xfrm>
            <a:off x="5792767" y="4088707"/>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לתוך האוטובוס</a:t>
            </a:r>
            <a:endParaRPr b="1" sz="20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תיווך במהלך המשימה</a:t>
            </a:r>
            <a:endParaRPr>
              <a:latin typeface="Calibri"/>
              <a:ea typeface="Calibri"/>
              <a:cs typeface="Calibri"/>
              <a:sym typeface="Calibri"/>
            </a:endParaRPr>
          </a:p>
        </p:txBody>
      </p:sp>
      <p:sp>
        <p:nvSpPr>
          <p:cNvPr id="1020" name="Google Shape;1020;p59"/>
          <p:cNvSpPr txBox="1"/>
          <p:nvPr>
            <p:ph idx="1" type="body"/>
          </p:nvPr>
        </p:nvSpPr>
        <p:spPr>
          <a:xfrm>
            <a:off x="1130156" y="1345915"/>
            <a:ext cx="10223643" cy="5352836"/>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150000"/>
              </a:lnSpc>
              <a:spcBef>
                <a:spcPts val="0"/>
              </a:spcBef>
              <a:spcAft>
                <a:spcPts val="0"/>
              </a:spcAft>
              <a:buClr>
                <a:schemeClr val="dk1"/>
              </a:buClr>
              <a:buSzPts val="2400"/>
              <a:buChar char="•"/>
            </a:pPr>
            <a:r>
              <a:rPr lang="iw-IL" sz="2400">
                <a:latin typeface="Calibri"/>
                <a:ea typeface="Calibri"/>
                <a:cs typeface="Calibri"/>
                <a:sym typeface="Calibri"/>
              </a:rPr>
              <a:t>חיכית בתחנת האוטובוס, קו 10 לבני ברק עבר, קו 300 לנתניה עבר וקו 20 לקרית אונו עבר.</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חשוב/חשבי על המשימה שקיבלת, על איזה קו אוטובוס היה עלייך לעלות?</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האם נעזרת באסטרטגיה מסוימת כדי לזכור את המשימה ופרטיה?</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אם לא, אנא חזור/חזרי לתחילת המשימה ובחר/י בעזרת השאלות, אסטרטגיה שתוכל לעזור לך. (למשל, לכתוב על דף את המשימה ופרטיה, יצירת ראשי תיבות לפרטי המשימה, יצירת סיפור וקישור לחיים האישיים, לבדוק את הדברים שאינם ידועים או ברורים טרם התחלת המשימה). </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אם כן נעזרת באסטרטגיה, חשוב/חשבי, מדוע לא עזרה? אנא חזור/חזרי לתחילת המשימה, ובחר/י אסטרטגיה נוספת או אחרת בעזרת השאלות והדוגמאות. </a:t>
            </a:r>
            <a:endParaRPr/>
          </a:p>
        </p:txBody>
      </p:sp>
      <p:sp>
        <p:nvSpPr>
          <p:cNvPr id="1021" name="Google Shape;1021;p59">
            <a:hlinkClick action="ppaction://hlinksldjump" r:id="rId4"/>
          </p:cNvPr>
          <p:cNvSpPr/>
          <p:nvPr/>
        </p:nvSpPr>
        <p:spPr>
          <a:xfrm>
            <a:off x="0" y="5959011"/>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לתחילת המשימה</a:t>
            </a:r>
            <a:endParaRPr b="1"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6">
            <a:hlinkClick action="ppaction://hlinksldjump" r:id="rId4"/>
          </p:cNvPr>
          <p:cNvSpPr/>
          <p:nvPr/>
        </p:nvSpPr>
        <p:spPr>
          <a:xfrm>
            <a:off x="9030985" y="5352836"/>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נסיעה באוטובוס</a:t>
            </a:r>
            <a:endParaRPr b="1" i="0" sz="2000" u="none" cap="none" strike="noStrike">
              <a:solidFill>
                <a:schemeClr val="dk1"/>
              </a:solidFill>
              <a:latin typeface="Calibri"/>
              <a:ea typeface="Calibri"/>
              <a:cs typeface="Calibri"/>
              <a:sym typeface="Calibri"/>
            </a:endParaRPr>
          </a:p>
        </p:txBody>
      </p:sp>
      <p:sp>
        <p:nvSpPr>
          <p:cNvPr id="219" name="Google Shape;219;p6">
            <a:hlinkClick action="ppaction://hlinksldjump" r:id="rId5"/>
          </p:cNvPr>
          <p:cNvSpPr/>
          <p:nvPr/>
        </p:nvSpPr>
        <p:spPr>
          <a:xfrm>
            <a:off x="4611385" y="1500027"/>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קניות  בסופר</a:t>
            </a:r>
            <a:endParaRPr b="1" i="0" sz="2000" u="none" cap="none" strike="noStrike">
              <a:solidFill>
                <a:schemeClr val="dk1"/>
              </a:solidFill>
              <a:latin typeface="Calibri"/>
              <a:ea typeface="Calibri"/>
              <a:cs typeface="Calibri"/>
              <a:sym typeface="Calibri"/>
            </a:endParaRPr>
          </a:p>
        </p:txBody>
      </p:sp>
      <p:sp>
        <p:nvSpPr>
          <p:cNvPr id="220" name="Google Shape;220;p6">
            <a:hlinkClick action="ppaction://hlinksldjump" r:id="rId6"/>
          </p:cNvPr>
          <p:cNvSpPr/>
          <p:nvPr/>
        </p:nvSpPr>
        <p:spPr>
          <a:xfrm>
            <a:off x="1385300" y="3881919"/>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הפסקת קפה</a:t>
            </a:r>
            <a:endParaRPr b="1" i="0" sz="2000" u="none" cap="none" strike="noStrike">
              <a:solidFill>
                <a:schemeClr val="dk1"/>
              </a:solidFill>
              <a:latin typeface="Calibri"/>
              <a:ea typeface="Calibri"/>
              <a:cs typeface="Calibri"/>
              <a:sym typeface="Calibri"/>
            </a:endParaRPr>
          </a:p>
        </p:txBody>
      </p:sp>
      <p:sp>
        <p:nvSpPr>
          <p:cNvPr id="221" name="Google Shape;221;p6">
            <a:hlinkClick action="ppaction://hlinksldjump" r:id="rId7"/>
          </p:cNvPr>
          <p:cNvSpPr/>
          <p:nvPr/>
        </p:nvSpPr>
        <p:spPr>
          <a:xfrm>
            <a:off x="2311686" y="345896"/>
            <a:ext cx="1599343"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תור לרופא בקופת חולים</a:t>
            </a:r>
            <a:endParaRPr b="1" i="0" sz="2000" u="none" cap="none" strike="noStrike">
              <a:solidFill>
                <a:schemeClr val="dk1"/>
              </a:solidFill>
              <a:latin typeface="Calibri"/>
              <a:ea typeface="Calibri"/>
              <a:cs typeface="Calibri"/>
              <a:sym typeface="Calibri"/>
            </a:endParaRPr>
          </a:p>
        </p:txBody>
      </p:sp>
      <p:sp>
        <p:nvSpPr>
          <p:cNvPr id="222" name="Google Shape;222;p6">
            <a:hlinkClick action="ppaction://hlinksldjump" r:id="rId8"/>
          </p:cNvPr>
          <p:cNvSpPr/>
          <p:nvPr/>
        </p:nvSpPr>
        <p:spPr>
          <a:xfrm>
            <a:off x="101031" y="6173056"/>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יציאה</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5" name="Shape 1025"/>
        <p:cNvGrpSpPr/>
        <p:nvPr/>
      </p:nvGrpSpPr>
      <p:grpSpPr>
        <a:xfrm>
          <a:off x="0" y="0"/>
          <a:ext cx="0" cy="0"/>
          <a:chOff x="0" y="0"/>
          <a:chExt cx="0" cy="0"/>
        </a:xfrm>
      </p:grpSpPr>
      <p:pic>
        <p:nvPicPr>
          <p:cNvPr descr="תמונה שמכילה אוטובוס, תובלה, צהוב, רכבת תחתית&#10;&#10;התיאור נוצר באופן אוטומטי" id="1026" name="Google Shape;1026;p60"/>
          <p:cNvPicPr preferRelativeResize="0"/>
          <p:nvPr/>
        </p:nvPicPr>
        <p:blipFill rotWithShape="1">
          <a:blip r:embed="rId4">
            <a:alphaModFix/>
          </a:blip>
          <a:srcRect b="12892" l="0" r="0" t="12040"/>
          <a:stretch/>
        </p:blipFill>
        <p:spPr>
          <a:xfrm>
            <a:off x="10927" y="0"/>
            <a:ext cx="12181073" cy="6858000"/>
          </a:xfrm>
          <a:prstGeom prst="rect">
            <a:avLst/>
          </a:prstGeom>
          <a:noFill/>
          <a:ln>
            <a:noFill/>
          </a:ln>
        </p:spPr>
      </p:pic>
      <p:pic>
        <p:nvPicPr>
          <p:cNvPr descr="תמונה שמכילה טקסט, כהה, אלקטרוני&#10;&#10;התיאור נוצר באופן אוטומטי" id="1027" name="Google Shape;1027;p60">
            <a:hlinkClick action="ppaction://hlinksldjump" r:id="rId5"/>
          </p:cNvPr>
          <p:cNvPicPr preferRelativeResize="0"/>
          <p:nvPr/>
        </p:nvPicPr>
        <p:blipFill rotWithShape="1">
          <a:blip r:embed="rId6">
            <a:alphaModFix/>
          </a:blip>
          <a:srcRect b="18036" l="0" r="0" t="0"/>
          <a:stretch/>
        </p:blipFill>
        <p:spPr>
          <a:xfrm rot="311930">
            <a:off x="8483030" y="2929583"/>
            <a:ext cx="1327882" cy="1932965"/>
          </a:xfrm>
          <a:prstGeom prst="rect">
            <a:avLst/>
          </a:prstGeom>
          <a:noFill/>
          <a:ln>
            <a:noFill/>
          </a:ln>
        </p:spPr>
      </p:pic>
      <p:pic>
        <p:nvPicPr>
          <p:cNvPr descr="תמונה שמכילה טקסט, כהה, אלקטרוני&#10;&#10;התיאור נוצר באופן אוטומטי" id="1028" name="Google Shape;1028;p60">
            <a:hlinkClick action="ppaction://hlinksldjump" r:id="rId7"/>
          </p:cNvPr>
          <p:cNvPicPr preferRelativeResize="0"/>
          <p:nvPr/>
        </p:nvPicPr>
        <p:blipFill rotWithShape="1">
          <a:blip r:embed="rId6">
            <a:alphaModFix/>
          </a:blip>
          <a:srcRect b="0" l="0" r="0" t="0"/>
          <a:stretch/>
        </p:blipFill>
        <p:spPr>
          <a:xfrm rot="311930">
            <a:off x="7398455" y="2324211"/>
            <a:ext cx="657974" cy="1168562"/>
          </a:xfrm>
          <a:prstGeom prst="rect">
            <a:avLst/>
          </a:prstGeom>
          <a:noFill/>
          <a:ln>
            <a:noFill/>
          </a:ln>
        </p:spPr>
      </p:pic>
      <p:sp>
        <p:nvSpPr>
          <p:cNvPr id="1029" name="Google Shape;1029;p60"/>
          <p:cNvSpPr txBox="1"/>
          <p:nvPr/>
        </p:nvSpPr>
        <p:spPr>
          <a:xfrm>
            <a:off x="5651931" y="321211"/>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חשוב/ חשבי, מה עלייך לעשות לאחר העלייה לאוטובוס?  </a:t>
            </a:r>
            <a:endParaRPr sz="1800">
              <a:solidFill>
                <a:schemeClr val="dk1"/>
              </a:solidFill>
              <a:latin typeface="Calibri"/>
              <a:ea typeface="Calibri"/>
              <a:cs typeface="Calibri"/>
              <a:sym typeface="Calibri"/>
            </a:endParaRPr>
          </a:p>
        </p:txBody>
      </p:sp>
      <p:sp>
        <p:nvSpPr>
          <p:cNvPr id="1030" name="Google Shape;1030;p60"/>
          <p:cNvSpPr/>
          <p:nvPr/>
        </p:nvSpPr>
        <p:spPr>
          <a:xfrm>
            <a:off x="3820928" y="2374236"/>
            <a:ext cx="2791241" cy="998324"/>
          </a:xfrm>
          <a:prstGeom prst="wedgeRoundRectCallout">
            <a:avLst>
              <a:gd fmla="val 39621" name="adj1"/>
              <a:gd fmla="val 82854"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יכול להיות שעליך לעשות משהו מסוים לפני שאת/ה מתיישב/ת?</a:t>
            </a:r>
            <a:endParaRPr sz="1800">
              <a:solidFill>
                <a:schemeClr val="lt1"/>
              </a:solidFill>
              <a:latin typeface="Calibri"/>
              <a:ea typeface="Calibri"/>
              <a:cs typeface="Calibri"/>
              <a:sym typeface="Calibri"/>
            </a:endParaRPr>
          </a:p>
        </p:txBody>
      </p:sp>
      <p:pic>
        <p:nvPicPr>
          <p:cNvPr descr="תמונה שמכילה אדם, איש, עמידה, שחקן&#10;&#10;התיאור נוצר באופן אוטומטי" id="1031" name="Google Shape;1031;p60"/>
          <p:cNvPicPr preferRelativeResize="0"/>
          <p:nvPr/>
        </p:nvPicPr>
        <p:blipFill rotWithShape="1">
          <a:blip r:embed="rId8">
            <a:alphaModFix/>
          </a:blip>
          <a:srcRect b="-620" l="-7063" r="18827" t="227"/>
          <a:stretch/>
        </p:blipFill>
        <p:spPr>
          <a:xfrm>
            <a:off x="5065776" y="2225561"/>
            <a:ext cx="2424085" cy="47761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6000"/>
                                  </p:stCondLst>
                                  <p:childTnLst>
                                    <p:set>
                                      <p:cBhvr>
                                        <p:cTn dur="1" fill="hold">
                                          <p:stCondLst>
                                            <p:cond delay="1"/>
                                          </p:stCondLst>
                                        </p:cTn>
                                        <p:tgtEl>
                                          <p:spTgt spid="10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5" name="Shape 1035"/>
        <p:cNvGrpSpPr/>
        <p:nvPr/>
      </p:nvGrpSpPr>
      <p:grpSpPr>
        <a:xfrm>
          <a:off x="0" y="0"/>
          <a:ext cx="0" cy="0"/>
          <a:chOff x="0" y="0"/>
          <a:chExt cx="0" cy="0"/>
        </a:xfrm>
      </p:grpSpPr>
      <p:pic>
        <p:nvPicPr>
          <p:cNvPr descr="תמונה שמכילה טקסט, כהה, אלקטרוני&#10;&#10;התיאור נוצר באופן אוטומטי" id="1036" name="Google Shape;1036;p61"/>
          <p:cNvPicPr preferRelativeResize="0"/>
          <p:nvPr/>
        </p:nvPicPr>
        <p:blipFill rotWithShape="1">
          <a:blip r:embed="rId4">
            <a:alphaModFix/>
          </a:blip>
          <a:srcRect b="18036" l="0" r="0" t="0"/>
          <a:stretch/>
        </p:blipFill>
        <p:spPr>
          <a:xfrm rot="311930">
            <a:off x="8472387" y="2780012"/>
            <a:ext cx="1327882" cy="1932965"/>
          </a:xfrm>
          <a:prstGeom prst="rect">
            <a:avLst/>
          </a:prstGeom>
          <a:noFill/>
          <a:ln>
            <a:noFill/>
          </a:ln>
        </p:spPr>
      </p:pic>
      <p:sp>
        <p:nvSpPr>
          <p:cNvPr id="1037" name="Google Shape;1037;p61"/>
          <p:cNvSpPr txBox="1"/>
          <p:nvPr/>
        </p:nvSpPr>
        <p:spPr>
          <a:xfrm>
            <a:off x="5651931" y="321211"/>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חשוב/ חשבי, מה עלייך לעשות לאחר העלייה לאוטובוס?  </a:t>
            </a:r>
            <a:endParaRPr sz="1800">
              <a:solidFill>
                <a:schemeClr val="dk1"/>
              </a:solidFill>
              <a:latin typeface="Calibri"/>
              <a:ea typeface="Calibri"/>
              <a:cs typeface="Calibri"/>
              <a:sym typeface="Calibri"/>
            </a:endParaRPr>
          </a:p>
        </p:txBody>
      </p:sp>
      <p:sp>
        <p:nvSpPr>
          <p:cNvPr id="1038" name="Google Shape;1038;p61"/>
          <p:cNvSpPr txBox="1"/>
          <p:nvPr/>
        </p:nvSpPr>
        <p:spPr>
          <a:xfrm>
            <a:off x="8349000" y="260072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מכונה זו לא עובדת, עמכם הסליחה</a:t>
            </a:r>
            <a:endParaRPr sz="1800">
              <a:solidFill>
                <a:schemeClr val="dk1"/>
              </a:solidFill>
              <a:latin typeface="Calibri"/>
              <a:ea typeface="Calibri"/>
              <a:cs typeface="Calibri"/>
              <a:sym typeface="Calibri"/>
            </a:endParaRPr>
          </a:p>
        </p:txBody>
      </p:sp>
      <p:pic>
        <p:nvPicPr>
          <p:cNvPr descr="תמונה שמכילה אדם, איש, עמידה, שחקן&#10;&#10;התיאור נוצר באופן אוטומטי" id="1039" name="Google Shape;1039;p61"/>
          <p:cNvPicPr preferRelativeResize="0"/>
          <p:nvPr/>
        </p:nvPicPr>
        <p:blipFill rotWithShape="1">
          <a:blip r:embed="rId5">
            <a:alphaModFix/>
          </a:blip>
          <a:srcRect b="-620" l="-7063" r="18827" t="227"/>
          <a:stretch/>
        </p:blipFill>
        <p:spPr>
          <a:xfrm>
            <a:off x="5065776" y="2225561"/>
            <a:ext cx="2424085" cy="4776166"/>
          </a:xfrm>
          <a:prstGeom prst="rect">
            <a:avLst/>
          </a:prstGeom>
          <a:noFill/>
          <a:ln>
            <a:noFill/>
          </a:ln>
        </p:spPr>
      </p:pic>
      <p:sp>
        <p:nvSpPr>
          <p:cNvPr id="1040" name="Google Shape;1040;p61"/>
          <p:cNvSpPr/>
          <p:nvPr/>
        </p:nvSpPr>
        <p:spPr>
          <a:xfrm>
            <a:off x="3851807" y="2374236"/>
            <a:ext cx="2791241" cy="998324"/>
          </a:xfrm>
          <a:prstGeom prst="wedgeRoundRectCallout">
            <a:avLst>
              <a:gd fmla="val 39621" name="adj1"/>
              <a:gd fmla="val 82854"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יכול להיות שעליך לעשות משהו מסוים לפני שאת/ה מתיישב/ת?</a:t>
            </a:r>
            <a:endParaRPr sz="1800">
              <a:solidFill>
                <a:schemeClr val="lt1"/>
              </a:solidFill>
              <a:latin typeface="Calibri"/>
              <a:ea typeface="Calibri"/>
              <a:cs typeface="Calibri"/>
              <a:sym typeface="Calibri"/>
            </a:endParaRPr>
          </a:p>
        </p:txBody>
      </p:sp>
      <p:pic>
        <p:nvPicPr>
          <p:cNvPr descr="תמונה שמכילה טקסט, כהה, אלקטרוני&#10;&#10;התיאור נוצר באופן אוטומטי" id="1041" name="Google Shape;1041;p61"/>
          <p:cNvPicPr preferRelativeResize="0"/>
          <p:nvPr/>
        </p:nvPicPr>
        <p:blipFill rotWithShape="1">
          <a:blip r:embed="rId4">
            <a:alphaModFix/>
          </a:blip>
          <a:srcRect b="0" l="0" r="0" t="0"/>
          <a:stretch/>
        </p:blipFill>
        <p:spPr>
          <a:xfrm rot="311930">
            <a:off x="7398455" y="2324211"/>
            <a:ext cx="657974" cy="1168562"/>
          </a:xfrm>
          <a:prstGeom prst="rect">
            <a:avLst/>
          </a:prstGeom>
          <a:noFill/>
          <a:ln>
            <a:noFill/>
          </a:ln>
        </p:spPr>
      </p:pic>
      <p:grpSp>
        <p:nvGrpSpPr>
          <p:cNvPr id="1042" name="Google Shape;1042;p61"/>
          <p:cNvGrpSpPr/>
          <p:nvPr/>
        </p:nvGrpSpPr>
        <p:grpSpPr>
          <a:xfrm>
            <a:off x="1481137" y="674648"/>
            <a:ext cx="9499672" cy="5691063"/>
            <a:chOff x="1477693" y="827038"/>
            <a:chExt cx="9499672" cy="5691063"/>
          </a:xfrm>
        </p:grpSpPr>
        <p:sp>
          <p:nvSpPr>
            <p:cNvPr id="1043" name="Google Shape;1043;p61"/>
            <p:cNvSpPr/>
            <p:nvPr/>
          </p:nvSpPr>
          <p:spPr>
            <a:xfrm>
              <a:off x="1477693" y="827038"/>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61"/>
            <p:cNvSpPr txBox="1"/>
            <p:nvPr/>
          </p:nvSpPr>
          <p:spPr>
            <a:xfrm>
              <a:off x="2515795" y="1613150"/>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יופי ביצעת תשלום ברב קו!</a:t>
              </a:r>
              <a:endParaRPr/>
            </a:p>
          </p:txBody>
        </p:sp>
      </p:grpSp>
      <p:pic>
        <p:nvPicPr>
          <p:cNvPr descr="תמונה שמכילה טקסט, גרפיקה וקטורית&#10;&#10;התיאור נוצר באופן אוטומטי" id="1045" name="Google Shape;1045;p61"/>
          <p:cNvPicPr preferRelativeResize="0"/>
          <p:nvPr/>
        </p:nvPicPr>
        <p:blipFill rotWithShape="1">
          <a:blip r:embed="rId6">
            <a:alphaModFix/>
          </a:blip>
          <a:srcRect b="0" l="0" r="46897" t="0"/>
          <a:stretch/>
        </p:blipFill>
        <p:spPr>
          <a:xfrm>
            <a:off x="2269781" y="3407299"/>
            <a:ext cx="2073722" cy="2310588"/>
          </a:xfrm>
          <a:prstGeom prst="rect">
            <a:avLst/>
          </a:prstGeom>
          <a:noFill/>
          <a:ln>
            <a:noFill/>
          </a:ln>
        </p:spPr>
      </p:pic>
      <p:sp>
        <p:nvSpPr>
          <p:cNvPr id="1046" name="Google Shape;1046;p61">
            <a:hlinkClick action="ppaction://hlinksldjump" r:id="rId7"/>
          </p:cNvPr>
          <p:cNvSpPr/>
          <p:nvPr/>
        </p:nvSpPr>
        <p:spPr>
          <a:xfrm>
            <a:off x="5462131" y="4113098"/>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לחצ/י כדי לשבת</a:t>
            </a:r>
            <a:endParaRPr b="1"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3000"/>
                                  </p:stCondLst>
                                  <p:childTnLst>
                                    <p:set>
                                      <p:cBhvr>
                                        <p:cTn dur="1" fill="hold">
                                          <p:stCondLst>
                                            <p:cond delay="1"/>
                                          </p:stCondLst>
                                        </p:cTn>
                                        <p:tgtEl>
                                          <p:spTgt spid="1037"/>
                                        </p:tgtEl>
                                        <p:attrNameLst>
                                          <p:attrName>style.visibility</p:attrName>
                                        </p:attrNameLst>
                                      </p:cBhvr>
                                      <p:to>
                                        <p:strVal val="hidden"/>
                                      </p:to>
                                    </p:set>
                                  </p:childTnLst>
                                </p:cTn>
                              </p:par>
                              <p:par>
                                <p:cTn fill="hold" nodeType="withEffect" presetClass="entr" presetID="1" presetSubtype="0">
                                  <p:stCondLst>
                                    <p:cond delay="700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700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pic>
        <p:nvPicPr>
          <p:cNvPr descr="תמונה שמכילה טקסט, כהה, אלקטרוני&#10;&#10;התיאור נוצר באופן אוטומטי" id="1051" name="Google Shape;1051;p62"/>
          <p:cNvPicPr preferRelativeResize="0"/>
          <p:nvPr/>
        </p:nvPicPr>
        <p:blipFill rotWithShape="1">
          <a:blip r:embed="rId4">
            <a:alphaModFix/>
          </a:blip>
          <a:srcRect b="18036" l="0" r="0" t="0"/>
          <a:stretch/>
        </p:blipFill>
        <p:spPr>
          <a:xfrm rot="311930">
            <a:off x="8483030" y="2780012"/>
            <a:ext cx="1327882" cy="1932965"/>
          </a:xfrm>
          <a:prstGeom prst="rect">
            <a:avLst/>
          </a:prstGeom>
          <a:noFill/>
          <a:ln>
            <a:noFill/>
          </a:ln>
        </p:spPr>
      </p:pic>
      <p:pic>
        <p:nvPicPr>
          <p:cNvPr descr="תמונה שמכילה טקסט, כהה, אלקטרוני&#10;&#10;התיאור נוצר באופן אוטומטי" id="1052" name="Google Shape;1052;p62"/>
          <p:cNvPicPr preferRelativeResize="0"/>
          <p:nvPr/>
        </p:nvPicPr>
        <p:blipFill rotWithShape="1">
          <a:blip r:embed="rId4">
            <a:alphaModFix/>
          </a:blip>
          <a:srcRect b="0" l="0" r="0" t="0"/>
          <a:stretch/>
        </p:blipFill>
        <p:spPr>
          <a:xfrm rot="311930">
            <a:off x="7410403" y="2375505"/>
            <a:ext cx="657974" cy="1168562"/>
          </a:xfrm>
          <a:prstGeom prst="rect">
            <a:avLst/>
          </a:prstGeom>
          <a:noFill/>
          <a:ln>
            <a:noFill/>
          </a:ln>
        </p:spPr>
      </p:pic>
      <p:sp>
        <p:nvSpPr>
          <p:cNvPr id="1053" name="Google Shape;1053;p62"/>
          <p:cNvSpPr txBox="1"/>
          <p:nvPr/>
        </p:nvSpPr>
        <p:spPr>
          <a:xfrm>
            <a:off x="5651931" y="321211"/>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חשוב/ חשבי, מה עלייך לעשות לאחר העלייה לאוטובוס?  </a:t>
            </a:r>
            <a:endParaRPr sz="1800">
              <a:solidFill>
                <a:schemeClr val="dk1"/>
              </a:solidFill>
              <a:latin typeface="Calibri"/>
              <a:ea typeface="Calibri"/>
              <a:cs typeface="Calibri"/>
              <a:sym typeface="Calibri"/>
            </a:endParaRPr>
          </a:p>
        </p:txBody>
      </p:sp>
      <p:sp>
        <p:nvSpPr>
          <p:cNvPr id="1054" name="Google Shape;1054;p62"/>
          <p:cNvSpPr txBox="1"/>
          <p:nvPr/>
        </p:nvSpPr>
        <p:spPr>
          <a:xfrm>
            <a:off x="5742341" y="196143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מכונה זו לא עובדת, עמכם הסליחה</a:t>
            </a:r>
            <a:endParaRPr sz="1800">
              <a:solidFill>
                <a:schemeClr val="dk1"/>
              </a:solidFill>
              <a:latin typeface="Calibri"/>
              <a:ea typeface="Calibri"/>
              <a:cs typeface="Calibri"/>
              <a:sym typeface="Calibri"/>
            </a:endParaRPr>
          </a:p>
        </p:txBody>
      </p:sp>
      <p:pic>
        <p:nvPicPr>
          <p:cNvPr descr="תמונה שמכילה אדם, איש, עמידה, שחקן&#10;&#10;התיאור נוצר באופן אוטומטי" id="1055" name="Google Shape;1055;p62"/>
          <p:cNvPicPr preferRelativeResize="0"/>
          <p:nvPr/>
        </p:nvPicPr>
        <p:blipFill rotWithShape="1">
          <a:blip r:embed="rId5">
            <a:alphaModFix/>
          </a:blip>
          <a:srcRect b="-620" l="-7063" r="18827" t="227"/>
          <a:stretch/>
        </p:blipFill>
        <p:spPr>
          <a:xfrm>
            <a:off x="5065776" y="2225561"/>
            <a:ext cx="2424085" cy="4776166"/>
          </a:xfrm>
          <a:prstGeom prst="rect">
            <a:avLst/>
          </a:prstGeom>
          <a:noFill/>
          <a:ln>
            <a:noFill/>
          </a:ln>
        </p:spPr>
      </p:pic>
      <p:sp>
        <p:nvSpPr>
          <p:cNvPr id="1056" name="Google Shape;1056;p62"/>
          <p:cNvSpPr/>
          <p:nvPr/>
        </p:nvSpPr>
        <p:spPr>
          <a:xfrm>
            <a:off x="3820928" y="2374236"/>
            <a:ext cx="2791241" cy="998324"/>
          </a:xfrm>
          <a:prstGeom prst="wedgeRoundRectCallout">
            <a:avLst>
              <a:gd fmla="val 39621" name="adj1"/>
              <a:gd fmla="val 82854"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יכול להיות שעליך לעשות משהו מסוים לפני שאת/ה מתיישב/ת?</a:t>
            </a:r>
            <a:endParaRPr sz="1800">
              <a:solidFill>
                <a:schemeClr val="lt1"/>
              </a:solidFill>
              <a:latin typeface="Calibri"/>
              <a:ea typeface="Calibri"/>
              <a:cs typeface="Calibri"/>
              <a:sym typeface="Calibri"/>
            </a:endParaRPr>
          </a:p>
        </p:txBody>
      </p:sp>
      <p:grpSp>
        <p:nvGrpSpPr>
          <p:cNvPr id="1057" name="Google Shape;1057;p62"/>
          <p:cNvGrpSpPr/>
          <p:nvPr/>
        </p:nvGrpSpPr>
        <p:grpSpPr>
          <a:xfrm>
            <a:off x="1862333" y="583468"/>
            <a:ext cx="9499672" cy="5691063"/>
            <a:chOff x="1477693" y="827038"/>
            <a:chExt cx="9499672" cy="5691063"/>
          </a:xfrm>
        </p:grpSpPr>
        <p:sp>
          <p:nvSpPr>
            <p:cNvPr id="1058" name="Google Shape;1058;p62"/>
            <p:cNvSpPr/>
            <p:nvPr/>
          </p:nvSpPr>
          <p:spPr>
            <a:xfrm>
              <a:off x="1477693" y="827038"/>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62"/>
            <p:cNvSpPr txBox="1"/>
            <p:nvPr/>
          </p:nvSpPr>
          <p:spPr>
            <a:xfrm>
              <a:off x="2515795" y="1613150"/>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יופי ביצעת תשלום ברב קו!</a:t>
              </a:r>
              <a:endParaRPr/>
            </a:p>
          </p:txBody>
        </p:sp>
      </p:grpSp>
      <p:pic>
        <p:nvPicPr>
          <p:cNvPr descr="תמונה שמכילה טקסט, גרפיקה וקטורית&#10;&#10;התיאור נוצר באופן אוטומטי" id="1060" name="Google Shape;1060;p62"/>
          <p:cNvPicPr preferRelativeResize="0"/>
          <p:nvPr/>
        </p:nvPicPr>
        <p:blipFill rotWithShape="1">
          <a:blip r:embed="rId6">
            <a:alphaModFix/>
          </a:blip>
          <a:srcRect b="0" l="0" r="46897" t="0"/>
          <a:stretch/>
        </p:blipFill>
        <p:spPr>
          <a:xfrm>
            <a:off x="2690354" y="3346391"/>
            <a:ext cx="2073722" cy="2310588"/>
          </a:xfrm>
          <a:prstGeom prst="rect">
            <a:avLst/>
          </a:prstGeom>
          <a:noFill/>
          <a:ln>
            <a:noFill/>
          </a:ln>
        </p:spPr>
      </p:pic>
      <p:sp>
        <p:nvSpPr>
          <p:cNvPr id="1061" name="Google Shape;1061;p62">
            <a:hlinkClick action="ppaction://hlinksldjump" r:id="rId7"/>
          </p:cNvPr>
          <p:cNvSpPr/>
          <p:nvPr/>
        </p:nvSpPr>
        <p:spPr>
          <a:xfrm>
            <a:off x="6199952" y="4024013"/>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לחצ/י כדי לשבת</a:t>
            </a:r>
            <a:endParaRPr b="1"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3000"/>
                                  </p:stCondLst>
                                  <p:childTnLst>
                                    <p:set>
                                      <p:cBhvr>
                                        <p:cTn dur="1" fill="hold">
                                          <p:stCondLst>
                                            <p:cond delay="1"/>
                                          </p:stCondLst>
                                        </p:cTn>
                                        <p:tgtEl>
                                          <p:spTgt spid="1053"/>
                                        </p:tgtEl>
                                        <p:attrNameLst>
                                          <p:attrName>style.visibility</p:attrName>
                                        </p:attrNameLst>
                                      </p:cBhvr>
                                      <p:to>
                                        <p:strVal val="hidden"/>
                                      </p:to>
                                    </p:set>
                                  </p:childTnLst>
                                </p:cTn>
                              </p:par>
                              <p:par>
                                <p:cTn fill="hold" nodeType="withEffect" presetClass="entr" presetID="1" presetSubtype="0">
                                  <p:stCondLst>
                                    <p:cond delay="700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700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5" name="Shape 1065"/>
        <p:cNvGrpSpPr/>
        <p:nvPr/>
      </p:nvGrpSpPr>
      <p:grpSpPr>
        <a:xfrm>
          <a:off x="0" y="0"/>
          <a:ext cx="0" cy="0"/>
          <a:chOff x="0" y="0"/>
          <a:chExt cx="0" cy="0"/>
        </a:xfrm>
      </p:grpSpPr>
      <p:sp>
        <p:nvSpPr>
          <p:cNvPr id="1066" name="Google Shape;1066;p63"/>
          <p:cNvSpPr txBox="1"/>
          <p:nvPr/>
        </p:nvSpPr>
        <p:spPr>
          <a:xfrm>
            <a:off x="5188450" y="62672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צה"ל</a:t>
            </a:r>
            <a:endParaRPr sz="1800">
              <a:solidFill>
                <a:schemeClr val="lt1"/>
              </a:solidFill>
              <a:latin typeface="Calibri"/>
              <a:ea typeface="Calibri"/>
              <a:cs typeface="Calibri"/>
              <a:sym typeface="Calibri"/>
            </a:endParaRPr>
          </a:p>
        </p:txBody>
      </p:sp>
      <p:pic>
        <p:nvPicPr>
          <p:cNvPr id="1067" name="Google Shape;1067;p63"/>
          <p:cNvPicPr preferRelativeResize="0"/>
          <p:nvPr/>
        </p:nvPicPr>
        <p:blipFill rotWithShape="1">
          <a:blip r:embed="rId4">
            <a:alphaModFix/>
          </a:blip>
          <a:srcRect b="42840" l="0" r="0" t="3436"/>
          <a:stretch/>
        </p:blipFill>
        <p:spPr>
          <a:xfrm>
            <a:off x="841487" y="3384797"/>
            <a:ext cx="2019835" cy="1448723"/>
          </a:xfrm>
          <a:prstGeom prst="rect">
            <a:avLst/>
          </a:prstGeom>
          <a:noFill/>
          <a:ln>
            <a:noFill/>
          </a:ln>
        </p:spPr>
      </p:pic>
      <p:sp>
        <p:nvSpPr>
          <p:cNvPr id="1068" name="Google Shape;1068;p63"/>
          <p:cNvSpPr/>
          <p:nvPr/>
        </p:nvSpPr>
        <p:spPr>
          <a:xfrm>
            <a:off x="1063509" y="455737"/>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63"/>
          <p:cNvSpPr txBox="1"/>
          <p:nvPr/>
        </p:nvSpPr>
        <p:spPr>
          <a:xfrm>
            <a:off x="2074777" y="1270963"/>
            <a:ext cx="7891974" cy="144655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נסה/נסי לחשוב ולהיזכר היכן עליך לרדת.</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1070" name="Google Shape;1070;p63"/>
          <p:cNvPicPr preferRelativeResize="0"/>
          <p:nvPr/>
        </p:nvPicPr>
        <p:blipFill rotWithShape="1">
          <a:blip r:embed="rId5">
            <a:alphaModFix/>
          </a:blip>
          <a:srcRect b="0" l="50000" r="0" t="12896"/>
          <a:stretch/>
        </p:blipFill>
        <p:spPr>
          <a:xfrm>
            <a:off x="2416711" y="3320659"/>
            <a:ext cx="2695251" cy="2783374"/>
          </a:xfrm>
          <a:prstGeom prst="rect">
            <a:avLst/>
          </a:prstGeom>
          <a:noFill/>
          <a:ln>
            <a:noFill/>
          </a:ln>
        </p:spPr>
      </p:pic>
      <p:sp>
        <p:nvSpPr>
          <p:cNvPr id="1071" name="Google Shape;1071;p63">
            <a:hlinkClick action="ppaction://hlinksldjump" r:id="rId6"/>
          </p:cNvPr>
          <p:cNvSpPr/>
          <p:nvPr/>
        </p:nvSpPr>
        <p:spPr>
          <a:xfrm>
            <a:off x="5792767" y="4088707"/>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לנסיעה באוטובוס</a:t>
            </a:r>
            <a:endParaRPr b="1" sz="20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5" name="Shape 1075"/>
        <p:cNvGrpSpPr/>
        <p:nvPr/>
      </p:nvGrpSpPr>
      <p:grpSpPr>
        <a:xfrm>
          <a:off x="0" y="0"/>
          <a:ext cx="0" cy="0"/>
          <a:chOff x="0" y="0"/>
          <a:chExt cx="0" cy="0"/>
        </a:xfrm>
      </p:grpSpPr>
      <p:sp>
        <p:nvSpPr>
          <p:cNvPr id="1076" name="Google Shape;1076;p64"/>
          <p:cNvSpPr txBox="1"/>
          <p:nvPr/>
        </p:nvSpPr>
        <p:spPr>
          <a:xfrm>
            <a:off x="5188450" y="62672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צה"ל</a:t>
            </a:r>
            <a:endParaRPr sz="1800">
              <a:solidFill>
                <a:schemeClr val="lt1"/>
              </a:solidFill>
              <a:latin typeface="Calibri"/>
              <a:ea typeface="Calibri"/>
              <a:cs typeface="Calibri"/>
              <a:sym typeface="Calibri"/>
            </a:endParaRPr>
          </a:p>
        </p:txBody>
      </p:sp>
      <p:pic>
        <p:nvPicPr>
          <p:cNvPr id="1077" name="Google Shape;1077;p64"/>
          <p:cNvPicPr preferRelativeResize="0"/>
          <p:nvPr/>
        </p:nvPicPr>
        <p:blipFill rotWithShape="1">
          <a:blip r:embed="rId4">
            <a:alphaModFix/>
          </a:blip>
          <a:srcRect b="42840" l="0" r="0" t="3436"/>
          <a:stretch/>
        </p:blipFill>
        <p:spPr>
          <a:xfrm>
            <a:off x="841487" y="3384797"/>
            <a:ext cx="2019835" cy="1448723"/>
          </a:xfrm>
          <a:prstGeom prst="rect">
            <a:avLst/>
          </a:prstGeom>
          <a:noFill/>
          <a:ln>
            <a:noFill/>
          </a:ln>
        </p:spPr>
      </p:pic>
      <p:sp>
        <p:nvSpPr>
          <p:cNvPr id="1078" name="Google Shape;1078;p64"/>
          <p:cNvSpPr/>
          <p:nvPr/>
        </p:nvSpPr>
        <p:spPr>
          <a:xfrm>
            <a:off x="1063509" y="455737"/>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64"/>
          <p:cNvSpPr txBox="1"/>
          <p:nvPr/>
        </p:nvSpPr>
        <p:spPr>
          <a:xfrm>
            <a:off x="2074777" y="1270963"/>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נסה/נסי לחשוב ולהיזכר היכן עליך לרדת. האם ברחוב? או במקום מסוים?</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1080" name="Google Shape;1080;p64"/>
          <p:cNvPicPr preferRelativeResize="0"/>
          <p:nvPr/>
        </p:nvPicPr>
        <p:blipFill rotWithShape="1">
          <a:blip r:embed="rId5">
            <a:alphaModFix/>
          </a:blip>
          <a:srcRect b="0" l="50000" r="0" t="12896"/>
          <a:stretch/>
        </p:blipFill>
        <p:spPr>
          <a:xfrm>
            <a:off x="2416711" y="3320659"/>
            <a:ext cx="2695251" cy="2783374"/>
          </a:xfrm>
          <a:prstGeom prst="rect">
            <a:avLst/>
          </a:prstGeom>
          <a:noFill/>
          <a:ln>
            <a:noFill/>
          </a:ln>
        </p:spPr>
      </p:pic>
      <p:sp>
        <p:nvSpPr>
          <p:cNvPr id="1081" name="Google Shape;1081;p64">
            <a:hlinkClick action="ppaction://hlinksldjump" r:id="rId6"/>
          </p:cNvPr>
          <p:cNvSpPr/>
          <p:nvPr/>
        </p:nvSpPr>
        <p:spPr>
          <a:xfrm>
            <a:off x="5792767" y="4088707"/>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לנסיעה באוטובוס</a:t>
            </a:r>
            <a:endParaRPr b="1" sz="20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5" name="Shape 1085"/>
        <p:cNvGrpSpPr/>
        <p:nvPr/>
      </p:nvGrpSpPr>
      <p:grpSpPr>
        <a:xfrm>
          <a:off x="0" y="0"/>
          <a:ext cx="0" cy="0"/>
          <a:chOff x="0" y="0"/>
          <a:chExt cx="0" cy="0"/>
        </a:xfrm>
      </p:grpSpPr>
      <p:grpSp>
        <p:nvGrpSpPr>
          <p:cNvPr id="1086" name="Google Shape;1086;p65"/>
          <p:cNvGrpSpPr/>
          <p:nvPr/>
        </p:nvGrpSpPr>
        <p:grpSpPr>
          <a:xfrm>
            <a:off x="1346164" y="583468"/>
            <a:ext cx="9499672" cy="5691063"/>
            <a:chOff x="1477693" y="827038"/>
            <a:chExt cx="9499672" cy="5691063"/>
          </a:xfrm>
        </p:grpSpPr>
        <p:sp>
          <p:nvSpPr>
            <p:cNvPr id="1087" name="Google Shape;1087;p65"/>
            <p:cNvSpPr/>
            <p:nvPr/>
          </p:nvSpPr>
          <p:spPr>
            <a:xfrm>
              <a:off x="1477693" y="827038"/>
              <a:ext cx="9499672" cy="5691063"/>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65"/>
            <p:cNvSpPr txBox="1"/>
            <p:nvPr/>
          </p:nvSpPr>
          <p:spPr>
            <a:xfrm>
              <a:off x="2515795" y="1613150"/>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6600">
                  <a:solidFill>
                    <a:schemeClr val="dk1"/>
                  </a:solidFill>
                  <a:latin typeface="Calibri"/>
                  <a:ea typeface="Calibri"/>
                  <a:cs typeface="Calibri"/>
                  <a:sym typeface="Calibri"/>
                </a:rPr>
                <a:t>יופי ירדת מהאוטובוס במקום הנכון!</a:t>
              </a:r>
              <a:endParaRPr/>
            </a:p>
          </p:txBody>
        </p:sp>
      </p:grpSp>
      <p:pic>
        <p:nvPicPr>
          <p:cNvPr descr="תמונה שמכילה טקסט, גרפיקה וקטורית&#10;&#10;התיאור נוצר באופן אוטומטי" id="1089" name="Google Shape;1089;p65"/>
          <p:cNvPicPr preferRelativeResize="0"/>
          <p:nvPr/>
        </p:nvPicPr>
        <p:blipFill rotWithShape="1">
          <a:blip r:embed="rId4">
            <a:alphaModFix/>
          </a:blip>
          <a:srcRect b="0" l="0" r="46897" t="0"/>
          <a:stretch/>
        </p:blipFill>
        <p:spPr>
          <a:xfrm>
            <a:off x="2174185" y="3015651"/>
            <a:ext cx="2073722" cy="2310588"/>
          </a:xfrm>
          <a:prstGeom prst="rect">
            <a:avLst/>
          </a:prstGeom>
          <a:noFill/>
          <a:ln>
            <a:noFill/>
          </a:ln>
        </p:spPr>
      </p:pic>
      <p:sp>
        <p:nvSpPr>
          <p:cNvPr id="1090" name="Google Shape;1090;p65">
            <a:hlinkClick action="ppaction://hlinksldjump" r:id="rId5"/>
          </p:cNvPr>
          <p:cNvSpPr/>
          <p:nvPr/>
        </p:nvSpPr>
        <p:spPr>
          <a:xfrm>
            <a:off x="5683783" y="3693273"/>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4" name="Shape 1094"/>
        <p:cNvGrpSpPr/>
        <p:nvPr/>
      </p:nvGrpSpPr>
      <p:grpSpPr>
        <a:xfrm>
          <a:off x="0" y="0"/>
          <a:ext cx="0" cy="0"/>
          <a:chOff x="0" y="0"/>
          <a:chExt cx="0" cy="0"/>
        </a:xfrm>
      </p:grpSpPr>
      <p:sp>
        <p:nvSpPr>
          <p:cNvPr id="1095" name="Google Shape;1095;p66"/>
          <p:cNvSpPr txBox="1"/>
          <p:nvPr/>
        </p:nvSpPr>
        <p:spPr>
          <a:xfrm>
            <a:off x="5188450" y="62672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צה"ל</a:t>
            </a:r>
            <a:endParaRPr sz="1800">
              <a:solidFill>
                <a:schemeClr val="lt1"/>
              </a:solidFill>
              <a:latin typeface="Calibri"/>
              <a:ea typeface="Calibri"/>
              <a:cs typeface="Calibri"/>
              <a:sym typeface="Calibri"/>
            </a:endParaRPr>
          </a:p>
        </p:txBody>
      </p:sp>
      <p:sp>
        <p:nvSpPr>
          <p:cNvPr id="1096" name="Google Shape;1096;p66"/>
          <p:cNvSpPr txBox="1"/>
          <p:nvPr/>
        </p:nvSpPr>
        <p:spPr>
          <a:xfrm>
            <a:off x="144982" y="291029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לרדת, לחצ/י על הכפתור</a:t>
            </a:r>
            <a:endParaRPr sz="1800">
              <a:solidFill>
                <a:schemeClr val="dk1"/>
              </a:solidFill>
              <a:latin typeface="Calibri"/>
              <a:ea typeface="Calibri"/>
              <a:cs typeface="Calibri"/>
              <a:sym typeface="Calibri"/>
            </a:endParaRPr>
          </a:p>
        </p:txBody>
      </p:sp>
      <p:pic>
        <p:nvPicPr>
          <p:cNvPr id="1097" name="Google Shape;1097;p66">
            <a:hlinkClick action="ppaction://hlinksldjump" r:id="rId4"/>
          </p:cNvPr>
          <p:cNvPicPr preferRelativeResize="0"/>
          <p:nvPr/>
        </p:nvPicPr>
        <p:blipFill rotWithShape="1">
          <a:blip r:embed="rId5">
            <a:alphaModFix/>
          </a:blip>
          <a:srcRect b="42840" l="0" r="0" t="3436"/>
          <a:stretch/>
        </p:blipFill>
        <p:spPr>
          <a:xfrm>
            <a:off x="841487" y="3384797"/>
            <a:ext cx="2019835" cy="1448723"/>
          </a:xfrm>
          <a:prstGeom prst="rect">
            <a:avLst/>
          </a:prstGeom>
          <a:noFill/>
          <a:ln>
            <a:noFill/>
          </a:ln>
        </p:spPr>
      </p:pic>
      <p:sp>
        <p:nvSpPr>
          <p:cNvPr id="1098" name="Google Shape;1098;p66"/>
          <p:cNvSpPr txBox="1"/>
          <p:nvPr/>
        </p:nvSpPr>
        <p:spPr>
          <a:xfrm>
            <a:off x="8161222" y="258909"/>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שים/ שימי לב, היכן כתוב מהי התחנה הקרובה?</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2" name="Shape 1102"/>
        <p:cNvGrpSpPr/>
        <p:nvPr/>
      </p:nvGrpSpPr>
      <p:grpSpPr>
        <a:xfrm>
          <a:off x="0" y="0"/>
          <a:ext cx="0" cy="0"/>
          <a:chOff x="0" y="0"/>
          <a:chExt cx="0" cy="0"/>
        </a:xfrm>
      </p:grpSpPr>
      <p:sp>
        <p:nvSpPr>
          <p:cNvPr id="1103" name="Google Shape;1103;p67"/>
          <p:cNvSpPr txBox="1"/>
          <p:nvPr/>
        </p:nvSpPr>
        <p:spPr>
          <a:xfrm>
            <a:off x="5147353" y="57535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שלמה המלך</a:t>
            </a:r>
            <a:endParaRPr sz="1800">
              <a:solidFill>
                <a:schemeClr val="lt1"/>
              </a:solidFill>
              <a:latin typeface="Calibri"/>
              <a:ea typeface="Calibri"/>
              <a:cs typeface="Calibri"/>
              <a:sym typeface="Calibri"/>
            </a:endParaRPr>
          </a:p>
        </p:txBody>
      </p:sp>
      <p:sp>
        <p:nvSpPr>
          <p:cNvPr id="1104" name="Google Shape;1104;p67"/>
          <p:cNvSpPr txBox="1"/>
          <p:nvPr/>
        </p:nvSpPr>
        <p:spPr>
          <a:xfrm>
            <a:off x="144982" y="291029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לרדת, לחצ/י על הכפתור</a:t>
            </a:r>
            <a:endParaRPr sz="1800">
              <a:solidFill>
                <a:schemeClr val="dk1"/>
              </a:solidFill>
              <a:latin typeface="Calibri"/>
              <a:ea typeface="Calibri"/>
              <a:cs typeface="Calibri"/>
              <a:sym typeface="Calibri"/>
            </a:endParaRPr>
          </a:p>
        </p:txBody>
      </p:sp>
      <p:pic>
        <p:nvPicPr>
          <p:cNvPr id="1105" name="Google Shape;1105;p67">
            <a:hlinkClick action="ppaction://hlinksldjump" r:id="rId4"/>
          </p:cNvPr>
          <p:cNvPicPr preferRelativeResize="0"/>
          <p:nvPr/>
        </p:nvPicPr>
        <p:blipFill rotWithShape="1">
          <a:blip r:embed="rId5">
            <a:alphaModFix/>
          </a:blip>
          <a:srcRect b="42840" l="0" r="0" t="3436"/>
          <a:stretch/>
        </p:blipFill>
        <p:spPr>
          <a:xfrm>
            <a:off x="841487" y="3384797"/>
            <a:ext cx="2019835" cy="1448723"/>
          </a:xfrm>
          <a:prstGeom prst="rect">
            <a:avLst/>
          </a:prstGeom>
          <a:noFill/>
          <a:ln>
            <a:noFill/>
          </a:ln>
        </p:spPr>
      </p:pic>
      <p:sp>
        <p:nvSpPr>
          <p:cNvPr id="1106" name="Google Shape;1106;p67"/>
          <p:cNvSpPr txBox="1"/>
          <p:nvPr/>
        </p:nvSpPr>
        <p:spPr>
          <a:xfrm>
            <a:off x="8161222" y="258909"/>
            <a:ext cx="3495040" cy="646331"/>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שים/ שימי לב, היכן כתוב מהי התחנה הקרובה?</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0" name="Shape 1110"/>
        <p:cNvGrpSpPr/>
        <p:nvPr/>
      </p:nvGrpSpPr>
      <p:grpSpPr>
        <a:xfrm>
          <a:off x="0" y="0"/>
          <a:ext cx="0" cy="0"/>
          <a:chOff x="0" y="0"/>
          <a:chExt cx="0" cy="0"/>
        </a:xfrm>
      </p:grpSpPr>
      <p:sp>
        <p:nvSpPr>
          <p:cNvPr id="1111" name="Google Shape;1111;p68"/>
          <p:cNvSpPr txBox="1"/>
          <p:nvPr/>
        </p:nvSpPr>
        <p:spPr>
          <a:xfrm>
            <a:off x="5147353" y="57535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קניון קרית אונו</a:t>
            </a:r>
            <a:endParaRPr sz="1800">
              <a:solidFill>
                <a:schemeClr val="lt1"/>
              </a:solidFill>
              <a:latin typeface="Calibri"/>
              <a:ea typeface="Calibri"/>
              <a:cs typeface="Calibri"/>
              <a:sym typeface="Calibri"/>
            </a:endParaRPr>
          </a:p>
        </p:txBody>
      </p:sp>
      <p:sp>
        <p:nvSpPr>
          <p:cNvPr id="1112" name="Google Shape;1112;p68"/>
          <p:cNvSpPr txBox="1"/>
          <p:nvPr/>
        </p:nvSpPr>
        <p:spPr>
          <a:xfrm>
            <a:off x="144982" y="291029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לרדת, לחצ/י על הכפתור</a:t>
            </a:r>
            <a:endParaRPr sz="1800">
              <a:solidFill>
                <a:schemeClr val="dk1"/>
              </a:solidFill>
              <a:latin typeface="Calibri"/>
              <a:ea typeface="Calibri"/>
              <a:cs typeface="Calibri"/>
              <a:sym typeface="Calibri"/>
            </a:endParaRPr>
          </a:p>
        </p:txBody>
      </p:sp>
      <p:pic>
        <p:nvPicPr>
          <p:cNvPr id="1113" name="Google Shape;1113;p68">
            <a:hlinkClick action="ppaction://hlinksldjump" r:id="rId4"/>
          </p:cNvPr>
          <p:cNvPicPr preferRelativeResize="0"/>
          <p:nvPr/>
        </p:nvPicPr>
        <p:blipFill rotWithShape="1">
          <a:blip r:embed="rId5">
            <a:alphaModFix/>
          </a:blip>
          <a:srcRect b="42840" l="0" r="0" t="3436"/>
          <a:stretch/>
        </p:blipFill>
        <p:spPr>
          <a:xfrm>
            <a:off x="841487" y="3384797"/>
            <a:ext cx="2019835" cy="144872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8" name="Shape 1118"/>
        <p:cNvGrpSpPr/>
        <p:nvPr/>
      </p:nvGrpSpPr>
      <p:grpSpPr>
        <a:xfrm>
          <a:off x="0" y="0"/>
          <a:ext cx="0" cy="0"/>
          <a:chOff x="0" y="0"/>
          <a:chExt cx="0" cy="0"/>
        </a:xfrm>
      </p:grpSpPr>
      <p:sp>
        <p:nvSpPr>
          <p:cNvPr id="1119" name="Google Shape;1119;p69"/>
          <p:cNvSpPr txBox="1"/>
          <p:nvPr/>
        </p:nvSpPr>
        <p:spPr>
          <a:xfrm>
            <a:off x="5147353" y="57535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הגליל</a:t>
            </a:r>
            <a:endParaRPr sz="1800">
              <a:solidFill>
                <a:schemeClr val="lt1"/>
              </a:solidFill>
              <a:latin typeface="Calibri"/>
              <a:ea typeface="Calibri"/>
              <a:cs typeface="Calibri"/>
              <a:sym typeface="Calibri"/>
            </a:endParaRPr>
          </a:p>
        </p:txBody>
      </p:sp>
      <p:sp>
        <p:nvSpPr>
          <p:cNvPr id="1120" name="Google Shape;1120;p69"/>
          <p:cNvSpPr txBox="1"/>
          <p:nvPr/>
        </p:nvSpPr>
        <p:spPr>
          <a:xfrm>
            <a:off x="144982" y="291029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לרדת, לחצ/י על הכפתור</a:t>
            </a:r>
            <a:endParaRPr sz="1800">
              <a:solidFill>
                <a:schemeClr val="dk1"/>
              </a:solidFill>
              <a:latin typeface="Calibri"/>
              <a:ea typeface="Calibri"/>
              <a:cs typeface="Calibri"/>
              <a:sym typeface="Calibri"/>
            </a:endParaRPr>
          </a:p>
        </p:txBody>
      </p:sp>
      <p:pic>
        <p:nvPicPr>
          <p:cNvPr id="1121" name="Google Shape;1121;p69"/>
          <p:cNvPicPr preferRelativeResize="0"/>
          <p:nvPr/>
        </p:nvPicPr>
        <p:blipFill rotWithShape="1">
          <a:blip r:embed="rId4">
            <a:alphaModFix/>
          </a:blip>
          <a:srcRect b="42840" l="0" r="0" t="3436"/>
          <a:stretch/>
        </p:blipFill>
        <p:spPr>
          <a:xfrm>
            <a:off x="841487" y="3384797"/>
            <a:ext cx="2019835" cy="1448723"/>
          </a:xfrm>
          <a:prstGeom prst="rect">
            <a:avLst/>
          </a:prstGeom>
          <a:noFill/>
          <a:ln>
            <a:noFill/>
          </a:ln>
        </p:spPr>
      </p:pic>
      <p:grpSp>
        <p:nvGrpSpPr>
          <p:cNvPr id="1122" name="Google Shape;1122;p69"/>
          <p:cNvGrpSpPr/>
          <p:nvPr/>
        </p:nvGrpSpPr>
        <p:grpSpPr>
          <a:xfrm>
            <a:off x="1346164" y="591583"/>
            <a:ext cx="9499672" cy="5691063"/>
            <a:chOff x="7297182" y="805227"/>
            <a:chExt cx="9499672" cy="5691063"/>
          </a:xfrm>
        </p:grpSpPr>
        <p:sp>
          <p:nvSpPr>
            <p:cNvPr id="1123" name="Google Shape;1123;p69"/>
            <p:cNvSpPr/>
            <p:nvPr/>
          </p:nvSpPr>
          <p:spPr>
            <a:xfrm>
              <a:off x="7297182" y="805227"/>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4" name="Google Shape;1124;p69"/>
            <p:cNvSpPr txBox="1"/>
            <p:nvPr/>
          </p:nvSpPr>
          <p:spPr>
            <a:xfrm>
              <a:off x="8066899" y="1343050"/>
              <a:ext cx="7891974" cy="144655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חשוב/חשבי, האם יכול להיות שפספסת את התחנה?</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1125" name="Google Shape;1125;p69"/>
            <p:cNvPicPr preferRelativeResize="0"/>
            <p:nvPr/>
          </p:nvPicPr>
          <p:blipFill rotWithShape="1">
            <a:blip r:embed="rId5">
              <a:alphaModFix/>
            </a:blip>
            <a:srcRect b="0" l="50000" r="0" t="12896"/>
            <a:stretch/>
          </p:blipFill>
          <p:spPr>
            <a:xfrm>
              <a:off x="7637736" y="3120792"/>
              <a:ext cx="2695251" cy="2783374"/>
            </a:xfrm>
            <a:prstGeom prst="rect">
              <a:avLst/>
            </a:prstGeom>
            <a:noFill/>
            <a:ln>
              <a:noFill/>
            </a:ln>
          </p:spPr>
        </p:pic>
        <p:sp>
          <p:nvSpPr>
            <p:cNvPr id="1126" name="Google Shape;1126;p69">
              <a:hlinkClick action="ppaction://hlinksldjump" r:id="rId6"/>
            </p:cNvPr>
            <p:cNvSpPr/>
            <p:nvPr/>
          </p:nvSpPr>
          <p:spPr>
            <a:xfrm>
              <a:off x="11410651" y="3757881"/>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לא</a:t>
              </a:r>
              <a:endParaRPr b="1" sz="2000">
                <a:solidFill>
                  <a:schemeClr val="dk1"/>
                </a:solidFill>
                <a:latin typeface="Calibri"/>
                <a:ea typeface="Calibri"/>
                <a:cs typeface="Calibri"/>
                <a:sym typeface="Calibri"/>
              </a:endParaRPr>
            </a:p>
          </p:txBody>
        </p:sp>
        <p:sp>
          <p:nvSpPr>
            <p:cNvPr id="1127" name="Google Shape;1127;p69">
              <a:hlinkClick action="ppaction://hlinksldjump" r:id="rId7"/>
            </p:cNvPr>
            <p:cNvSpPr/>
            <p:nvPr/>
          </p:nvSpPr>
          <p:spPr>
            <a:xfrm>
              <a:off x="13214210" y="3730029"/>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כן, מעבר לניסיון נוסף</a:t>
              </a:r>
              <a:endParaRPr b="1" sz="20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תור לרופא בקופת חולים</a:t>
            </a:r>
            <a:endParaRPr>
              <a:latin typeface="Calibri"/>
              <a:ea typeface="Calibri"/>
              <a:cs typeface="Calibri"/>
              <a:sym typeface="Calibri"/>
            </a:endParaRPr>
          </a:p>
        </p:txBody>
      </p:sp>
      <p:sp>
        <p:nvSpPr>
          <p:cNvPr id="228" name="Google Shape;228;p7"/>
          <p:cNvSpPr txBox="1"/>
          <p:nvPr>
            <p:ph idx="1" type="body"/>
          </p:nvPr>
        </p:nvSpPr>
        <p:spPr>
          <a:xfrm>
            <a:off x="838200" y="1345915"/>
            <a:ext cx="10515600" cy="483104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במשימה הבאה יופיע חדר מסדרון של קופת החולים. </a:t>
            </a:r>
            <a:endParaRPr/>
          </a:p>
          <a:p>
            <a:pPr indent="-228600" lvl="0" marL="228600" rtl="1" algn="r">
              <a:lnSpc>
                <a:spcPct val="150000"/>
              </a:lnSpc>
              <a:spcBef>
                <a:spcPts val="1000"/>
              </a:spcBef>
              <a:spcAft>
                <a:spcPts val="0"/>
              </a:spcAft>
              <a:buClr>
                <a:schemeClr val="dk1"/>
              </a:buClr>
              <a:buSzPts val="3600"/>
              <a:buChar char="•"/>
            </a:pPr>
            <a:r>
              <a:rPr b="1" lang="iw-IL" sz="3600">
                <a:latin typeface="Calibri"/>
                <a:ea typeface="Calibri"/>
                <a:cs typeface="Calibri"/>
                <a:sym typeface="Calibri"/>
              </a:rPr>
              <a:t>עלייך להוציא מספר תור מהמכונה</a:t>
            </a:r>
            <a:r>
              <a:rPr lang="iw-IL" sz="3600">
                <a:latin typeface="Calibri"/>
                <a:ea typeface="Calibri"/>
                <a:cs typeface="Calibri"/>
                <a:sym typeface="Calibri"/>
              </a:rPr>
              <a:t>.</a:t>
            </a:r>
            <a:endParaRPr sz="36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28600" lvl="0" marL="228600" rtl="1" algn="r">
              <a:lnSpc>
                <a:spcPct val="150000"/>
              </a:lnSpc>
              <a:spcBef>
                <a:spcPts val="1000"/>
              </a:spcBef>
              <a:spcAft>
                <a:spcPts val="0"/>
              </a:spcAft>
              <a:buClr>
                <a:schemeClr val="dk1"/>
              </a:buClr>
              <a:buSzPts val="3600"/>
              <a:buChar char="•"/>
            </a:pPr>
            <a:r>
              <a:rPr b="1" lang="iw-IL" sz="3600">
                <a:latin typeface="Calibri"/>
                <a:ea typeface="Calibri"/>
                <a:cs typeface="Calibri"/>
                <a:sym typeface="Calibri"/>
              </a:rPr>
              <a:t>לחכות ולהיכנס לחדר המצוין בתור כשתורך מגיע.</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229" name="Google Shape;229;p7">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pic>
        <p:nvPicPr>
          <p:cNvPr descr="תמונה שמכילה אלקטרוניקה, כהה, מחשב&#10;&#10;התיאור נוצר באופן אוטומטי" id="230" name="Google Shape;230;p7"/>
          <p:cNvPicPr preferRelativeResize="0"/>
          <p:nvPr/>
        </p:nvPicPr>
        <p:blipFill rotWithShape="1">
          <a:blip r:embed="rId5">
            <a:alphaModFix/>
          </a:blip>
          <a:srcRect b="0" l="0" r="0" t="0"/>
          <a:stretch/>
        </p:blipFill>
        <p:spPr>
          <a:xfrm flipH="1">
            <a:off x="9398842" y="3024783"/>
            <a:ext cx="1849122" cy="1997239"/>
          </a:xfrm>
          <a:prstGeom prst="rect">
            <a:avLst/>
          </a:prstGeom>
          <a:noFill/>
          <a:ln>
            <a:noFill/>
          </a:ln>
        </p:spPr>
      </p:pic>
      <p:grpSp>
        <p:nvGrpSpPr>
          <p:cNvPr id="231" name="Google Shape;231;p7"/>
          <p:cNvGrpSpPr/>
          <p:nvPr/>
        </p:nvGrpSpPr>
        <p:grpSpPr>
          <a:xfrm>
            <a:off x="6894604" y="3180521"/>
            <a:ext cx="1710914" cy="1685764"/>
            <a:chOff x="1911320" y="3071127"/>
            <a:chExt cx="4184680" cy="2332235"/>
          </a:xfrm>
        </p:grpSpPr>
        <p:sp>
          <p:nvSpPr>
            <p:cNvPr id="232" name="Google Shape;232;p7"/>
            <p:cNvSpPr/>
            <p:nvPr/>
          </p:nvSpPr>
          <p:spPr>
            <a:xfrm>
              <a:off x="1911320" y="3071127"/>
              <a:ext cx="4184680" cy="2332235"/>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3" name="Google Shape;233;p7"/>
            <p:cNvSpPr txBox="1"/>
            <p:nvPr/>
          </p:nvSpPr>
          <p:spPr>
            <a:xfrm>
              <a:off x="2232303" y="3258745"/>
              <a:ext cx="3542711" cy="1200329"/>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0" i="0" lang="iw-IL" sz="1200" u="none" cap="none" strike="noStrike">
                  <a:solidFill>
                    <a:schemeClr val="dk1"/>
                  </a:solidFill>
                  <a:latin typeface="Calibri"/>
                  <a:ea typeface="Calibri"/>
                  <a:cs typeface="Calibri"/>
                  <a:sym typeface="Calibri"/>
                </a:rPr>
                <a:t>שלום,</a:t>
              </a:r>
              <a:endParaRPr/>
            </a:p>
            <a:p>
              <a:pPr indent="0" lvl="0" marL="0" marR="0" rtl="1" algn="ctr">
                <a:spcBef>
                  <a:spcPts val="0"/>
                </a:spcBef>
                <a:spcAft>
                  <a:spcPts val="0"/>
                </a:spcAft>
                <a:buNone/>
              </a:pPr>
              <a:r>
                <a:rPr b="0" i="0" lang="iw-IL" sz="1200" u="none" cap="none" strike="noStrike">
                  <a:solidFill>
                    <a:schemeClr val="dk1"/>
                  </a:solidFill>
                  <a:latin typeface="Calibri"/>
                  <a:ea typeface="Calibri"/>
                  <a:cs typeface="Calibri"/>
                  <a:sym typeface="Calibri"/>
                </a:rPr>
                <a:t>מספרך בתור הוא</a:t>
              </a:r>
              <a:endParaRPr/>
            </a:p>
            <a:p>
              <a:pPr indent="0" lvl="0" marL="0" marR="0" rtl="1" algn="ct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rPr b="0" i="0" lang="iw-IL" sz="1200" u="none" cap="none" strike="noStrike">
                  <a:solidFill>
                    <a:schemeClr val="dk1"/>
                  </a:solidFill>
                  <a:latin typeface="Calibri"/>
                  <a:ea typeface="Calibri"/>
                  <a:cs typeface="Calibri"/>
                  <a:sym typeface="Calibri"/>
                </a:rPr>
                <a:t> </a:t>
              </a:r>
              <a:r>
                <a:rPr b="1" i="0" lang="iw-IL" sz="1200" u="none" cap="none" strike="noStrike">
                  <a:solidFill>
                    <a:schemeClr val="dk1"/>
                  </a:solidFill>
                  <a:latin typeface="Calibri"/>
                  <a:ea typeface="Calibri"/>
                  <a:cs typeface="Calibri"/>
                  <a:sym typeface="Calibri"/>
                </a:rPr>
                <a:t>_____</a:t>
              </a:r>
              <a:endParaRPr b="1" i="0" sz="12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1" algn="ctr">
                <a:spcBef>
                  <a:spcPts val="0"/>
                </a:spcBef>
                <a:spcAft>
                  <a:spcPts val="0"/>
                </a:spcAft>
                <a:buNone/>
              </a:pPr>
              <a:r>
                <a:rPr b="0" i="0" lang="iw-IL" sz="1200" u="none" cap="none" strike="noStrike">
                  <a:solidFill>
                    <a:schemeClr val="dk1"/>
                  </a:solidFill>
                  <a:latin typeface="Calibri"/>
                  <a:ea typeface="Calibri"/>
                  <a:cs typeface="Calibri"/>
                  <a:sym typeface="Calibri"/>
                </a:rPr>
                <a:t>עלייך לחכות עד שיקראו במספרך ולגשת חדר המתאים. </a:t>
              </a:r>
              <a:endParaRPr/>
            </a:p>
          </p:txBody>
        </p:sp>
      </p:grpSp>
      <p:cxnSp>
        <p:nvCxnSpPr>
          <p:cNvPr id="234" name="Google Shape;234;p7"/>
          <p:cNvCxnSpPr/>
          <p:nvPr/>
        </p:nvCxnSpPr>
        <p:spPr>
          <a:xfrm rot="10800000">
            <a:off x="8939952" y="4023445"/>
            <a:ext cx="539328" cy="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2" name="Shape 1132"/>
        <p:cNvGrpSpPr/>
        <p:nvPr/>
      </p:nvGrpSpPr>
      <p:grpSpPr>
        <a:xfrm>
          <a:off x="0" y="0"/>
          <a:ext cx="0" cy="0"/>
          <a:chOff x="0" y="0"/>
          <a:chExt cx="0" cy="0"/>
        </a:xfrm>
      </p:grpSpPr>
      <p:sp>
        <p:nvSpPr>
          <p:cNvPr id="1133" name="Google Shape;1133;p70"/>
          <p:cNvSpPr txBox="1"/>
          <p:nvPr/>
        </p:nvSpPr>
        <p:spPr>
          <a:xfrm>
            <a:off x="5147353" y="575354"/>
            <a:ext cx="2301411" cy="646331"/>
          </a:xfrm>
          <a:prstGeom prst="rect">
            <a:avLst/>
          </a:prstGeom>
          <a:solidFill>
            <a:srgbClr val="4A5265"/>
          </a:solidFill>
          <a:ln cap="flat" cmpd="sng" w="9525">
            <a:solidFill>
              <a:srgbClr val="7C7678"/>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התחנה הקרובה- </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הגליל</a:t>
            </a:r>
            <a:endParaRPr sz="1800">
              <a:solidFill>
                <a:schemeClr val="lt1"/>
              </a:solidFill>
              <a:latin typeface="Calibri"/>
              <a:ea typeface="Calibri"/>
              <a:cs typeface="Calibri"/>
              <a:sym typeface="Calibri"/>
            </a:endParaRPr>
          </a:p>
        </p:txBody>
      </p:sp>
      <p:sp>
        <p:nvSpPr>
          <p:cNvPr id="1134" name="Google Shape;1134;p70"/>
          <p:cNvSpPr txBox="1"/>
          <p:nvPr/>
        </p:nvSpPr>
        <p:spPr>
          <a:xfrm>
            <a:off x="144982" y="2910298"/>
            <a:ext cx="349504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כשאת/ה רוצה לרדת, לחצ/י על הכפתור</a:t>
            </a:r>
            <a:endParaRPr sz="1800">
              <a:solidFill>
                <a:schemeClr val="dk1"/>
              </a:solidFill>
              <a:latin typeface="Calibri"/>
              <a:ea typeface="Calibri"/>
              <a:cs typeface="Calibri"/>
              <a:sym typeface="Calibri"/>
            </a:endParaRPr>
          </a:p>
        </p:txBody>
      </p:sp>
      <p:pic>
        <p:nvPicPr>
          <p:cNvPr id="1135" name="Google Shape;1135;p70"/>
          <p:cNvPicPr preferRelativeResize="0"/>
          <p:nvPr/>
        </p:nvPicPr>
        <p:blipFill rotWithShape="1">
          <a:blip r:embed="rId4">
            <a:alphaModFix/>
          </a:blip>
          <a:srcRect b="42840" l="0" r="0" t="3436"/>
          <a:stretch/>
        </p:blipFill>
        <p:spPr>
          <a:xfrm>
            <a:off x="841487" y="3384797"/>
            <a:ext cx="2019835" cy="1448723"/>
          </a:xfrm>
          <a:prstGeom prst="rect">
            <a:avLst/>
          </a:prstGeom>
          <a:noFill/>
          <a:ln>
            <a:noFill/>
          </a:ln>
        </p:spPr>
      </p:pic>
      <p:grpSp>
        <p:nvGrpSpPr>
          <p:cNvPr id="1136" name="Google Shape;1136;p70"/>
          <p:cNvGrpSpPr/>
          <p:nvPr/>
        </p:nvGrpSpPr>
        <p:grpSpPr>
          <a:xfrm>
            <a:off x="1548222" y="732291"/>
            <a:ext cx="9499672" cy="5691063"/>
            <a:chOff x="7297182" y="805227"/>
            <a:chExt cx="9499672" cy="5691063"/>
          </a:xfrm>
        </p:grpSpPr>
        <p:sp>
          <p:nvSpPr>
            <p:cNvPr id="1137" name="Google Shape;1137;p70"/>
            <p:cNvSpPr/>
            <p:nvPr/>
          </p:nvSpPr>
          <p:spPr>
            <a:xfrm>
              <a:off x="7297182" y="805227"/>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8" name="Google Shape;1138;p70"/>
            <p:cNvSpPr txBox="1"/>
            <p:nvPr/>
          </p:nvSpPr>
          <p:spPr>
            <a:xfrm>
              <a:off x="8066899" y="1343050"/>
              <a:ext cx="7891974" cy="144655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טעות, חשוב/חשבי, האם יכול להיות שפספסת את התחנה?</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1139" name="Google Shape;1139;p70"/>
            <p:cNvPicPr preferRelativeResize="0"/>
            <p:nvPr/>
          </p:nvPicPr>
          <p:blipFill rotWithShape="1">
            <a:blip r:embed="rId5">
              <a:alphaModFix/>
            </a:blip>
            <a:srcRect b="0" l="50000" r="0" t="12896"/>
            <a:stretch/>
          </p:blipFill>
          <p:spPr>
            <a:xfrm>
              <a:off x="7637736" y="3120792"/>
              <a:ext cx="2695251" cy="2783374"/>
            </a:xfrm>
            <a:prstGeom prst="rect">
              <a:avLst/>
            </a:prstGeom>
            <a:noFill/>
            <a:ln>
              <a:noFill/>
            </a:ln>
          </p:spPr>
        </p:pic>
        <p:sp>
          <p:nvSpPr>
            <p:cNvPr id="1140" name="Google Shape;1140;p70"/>
            <p:cNvSpPr/>
            <p:nvPr/>
          </p:nvSpPr>
          <p:spPr>
            <a:xfrm>
              <a:off x="11410651" y="3757881"/>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לא</a:t>
              </a:r>
              <a:endParaRPr b="1" sz="2000">
                <a:solidFill>
                  <a:schemeClr val="dk1"/>
                </a:solidFill>
                <a:latin typeface="Calibri"/>
                <a:ea typeface="Calibri"/>
                <a:cs typeface="Calibri"/>
                <a:sym typeface="Calibri"/>
              </a:endParaRPr>
            </a:p>
          </p:txBody>
        </p:sp>
        <p:sp>
          <p:nvSpPr>
            <p:cNvPr id="1141" name="Google Shape;1141;p70"/>
            <p:cNvSpPr/>
            <p:nvPr/>
          </p:nvSpPr>
          <p:spPr>
            <a:xfrm>
              <a:off x="13214210" y="3730029"/>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כן, מעבר לניסיון נוסף</a:t>
              </a:r>
              <a:endParaRPr b="1" sz="2000">
                <a:solidFill>
                  <a:schemeClr val="dk1"/>
                </a:solidFill>
                <a:latin typeface="Calibri"/>
                <a:ea typeface="Calibri"/>
                <a:cs typeface="Calibri"/>
                <a:sym typeface="Calibri"/>
              </a:endParaRPr>
            </a:p>
          </p:txBody>
        </p:sp>
      </p:grpSp>
      <p:grpSp>
        <p:nvGrpSpPr>
          <p:cNvPr id="1142" name="Google Shape;1142;p70"/>
          <p:cNvGrpSpPr/>
          <p:nvPr/>
        </p:nvGrpSpPr>
        <p:grpSpPr>
          <a:xfrm>
            <a:off x="1548222" y="732291"/>
            <a:ext cx="9499672" cy="5691063"/>
            <a:chOff x="8109499" y="4051714"/>
            <a:chExt cx="9499672" cy="5691063"/>
          </a:xfrm>
        </p:grpSpPr>
        <p:pic>
          <p:nvPicPr>
            <p:cNvPr id="1143" name="Google Shape;1143;p70"/>
            <p:cNvPicPr preferRelativeResize="0"/>
            <p:nvPr/>
          </p:nvPicPr>
          <p:blipFill rotWithShape="1">
            <a:blip r:embed="rId4">
              <a:alphaModFix/>
            </a:blip>
            <a:srcRect b="42840" l="0" r="0" t="3436"/>
            <a:stretch/>
          </p:blipFill>
          <p:spPr>
            <a:xfrm>
              <a:off x="8329958" y="4399618"/>
              <a:ext cx="2019835" cy="1448723"/>
            </a:xfrm>
            <a:prstGeom prst="rect">
              <a:avLst/>
            </a:prstGeom>
            <a:noFill/>
            <a:ln>
              <a:noFill/>
            </a:ln>
          </p:spPr>
        </p:pic>
        <p:sp>
          <p:nvSpPr>
            <p:cNvPr id="1144" name="Google Shape;1144;p70"/>
            <p:cNvSpPr/>
            <p:nvPr/>
          </p:nvSpPr>
          <p:spPr>
            <a:xfrm>
              <a:off x="8109499" y="4051714"/>
              <a:ext cx="9499672" cy="5691063"/>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70"/>
            <p:cNvSpPr txBox="1"/>
            <p:nvPr/>
          </p:nvSpPr>
          <p:spPr>
            <a:xfrm>
              <a:off x="9076107" y="4869032"/>
              <a:ext cx="7891974" cy="2123658"/>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lang="iw-IL" sz="4400">
                  <a:solidFill>
                    <a:schemeClr val="dk1"/>
                  </a:solidFill>
                  <a:latin typeface="Calibri"/>
                  <a:ea typeface="Calibri"/>
                  <a:cs typeface="Calibri"/>
                  <a:sym typeface="Calibri"/>
                </a:rPr>
                <a:t>האוטובוס המשיך לעיר אחרת, חשוב/חשבי, האם יכול להיות שפספסת את התחנה?</a:t>
              </a:r>
              <a:endParaRPr b="1" sz="4400">
                <a:solidFill>
                  <a:schemeClr val="dk1"/>
                </a:solidFill>
                <a:latin typeface="Calibri"/>
                <a:ea typeface="Calibri"/>
                <a:cs typeface="Calibri"/>
                <a:sym typeface="Calibri"/>
              </a:endParaRPr>
            </a:p>
          </p:txBody>
        </p:sp>
        <p:pic>
          <p:nvPicPr>
            <p:cNvPr descr="תמונה שמכילה אוסף תמונות&#10;&#10;התיאור נוצר באופן אוטומטי" id="1146" name="Google Shape;1146;p70"/>
            <p:cNvPicPr preferRelativeResize="0"/>
            <p:nvPr/>
          </p:nvPicPr>
          <p:blipFill rotWithShape="1">
            <a:blip r:embed="rId5">
              <a:alphaModFix/>
            </a:blip>
            <a:srcRect b="0" l="50000" r="0" t="12896"/>
            <a:stretch/>
          </p:blipFill>
          <p:spPr>
            <a:xfrm>
              <a:off x="9462701" y="6916636"/>
              <a:ext cx="2695251" cy="2783374"/>
            </a:xfrm>
            <a:prstGeom prst="rect">
              <a:avLst/>
            </a:prstGeom>
            <a:noFill/>
            <a:ln>
              <a:noFill/>
            </a:ln>
          </p:spPr>
        </p:pic>
        <p:sp>
          <p:nvSpPr>
            <p:cNvPr id="1147" name="Google Shape;1147;p70">
              <a:hlinkClick action="ppaction://hlinksldjump" r:id="rId6"/>
            </p:cNvPr>
            <p:cNvSpPr/>
            <p:nvPr/>
          </p:nvSpPr>
          <p:spPr>
            <a:xfrm>
              <a:off x="12379974" y="7320266"/>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לא</a:t>
              </a:r>
              <a:endParaRPr b="1" sz="2000">
                <a:solidFill>
                  <a:schemeClr val="dk1"/>
                </a:solidFill>
                <a:latin typeface="Calibri"/>
                <a:ea typeface="Calibri"/>
                <a:cs typeface="Calibri"/>
                <a:sym typeface="Calibri"/>
              </a:endParaRPr>
            </a:p>
          </p:txBody>
        </p:sp>
        <p:sp>
          <p:nvSpPr>
            <p:cNvPr id="1148" name="Google Shape;1148;p70">
              <a:hlinkClick action="ppaction://hlinksldjump" r:id="rId7"/>
            </p:cNvPr>
            <p:cNvSpPr/>
            <p:nvPr/>
          </p:nvSpPr>
          <p:spPr>
            <a:xfrm>
              <a:off x="14156834" y="7302961"/>
              <a:ext cx="1458930" cy="898989"/>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כן, מעבר לניסיון נוסף</a:t>
              </a:r>
              <a:endParaRPr b="1" sz="2000">
                <a:solidFill>
                  <a:schemeClr val="dk1"/>
                </a:solidFill>
                <a:latin typeface="Calibri"/>
                <a:ea typeface="Calibri"/>
                <a:cs typeface="Calibri"/>
                <a:sym typeface="Calibri"/>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תיווך במהלך המשימה</a:t>
            </a:r>
            <a:endParaRPr>
              <a:latin typeface="Calibri"/>
              <a:ea typeface="Calibri"/>
              <a:cs typeface="Calibri"/>
              <a:sym typeface="Calibri"/>
            </a:endParaRPr>
          </a:p>
        </p:txBody>
      </p:sp>
      <p:sp>
        <p:nvSpPr>
          <p:cNvPr id="1154" name="Google Shape;1154;p71"/>
          <p:cNvSpPr txBox="1"/>
          <p:nvPr>
            <p:ph idx="1" type="body"/>
          </p:nvPr>
        </p:nvSpPr>
        <p:spPr>
          <a:xfrm>
            <a:off x="838200" y="1345914"/>
            <a:ext cx="10515600" cy="5414481"/>
          </a:xfrm>
          <a:prstGeom prst="rect">
            <a:avLst/>
          </a:prstGeom>
          <a:noFill/>
          <a:ln>
            <a:noFill/>
          </a:ln>
        </p:spPr>
        <p:txBody>
          <a:bodyPr anchorCtr="0" anchor="t" bIns="45700" lIns="91425" spcFirstLastPara="1" rIns="91425" wrap="square" tIns="45700">
            <a:normAutofit lnSpcReduction="10000"/>
          </a:bodyPr>
          <a:lstStyle/>
          <a:p>
            <a:pPr indent="-228600" lvl="0" marL="228600" rtl="1" algn="r">
              <a:lnSpc>
                <a:spcPct val="150000"/>
              </a:lnSpc>
              <a:spcBef>
                <a:spcPts val="0"/>
              </a:spcBef>
              <a:spcAft>
                <a:spcPts val="0"/>
              </a:spcAft>
              <a:buClr>
                <a:schemeClr val="dk1"/>
              </a:buClr>
              <a:buSzPts val="2400"/>
              <a:buChar char="•"/>
            </a:pPr>
            <a:r>
              <a:rPr lang="iw-IL" sz="2400">
                <a:latin typeface="Calibri"/>
                <a:ea typeface="Calibri"/>
                <a:cs typeface="Calibri"/>
                <a:sym typeface="Calibri"/>
              </a:rPr>
              <a:t>ישבת באוטובוס, התחנות שעברו הן צה"ל, שלמה המלך, קניון קרית אונו והגליל. </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חשוב/חשבי על המשימה שקיבלת, באיזה תחנה היה עלייך לרדת? </a:t>
            </a:r>
            <a:endParaRPr sz="2400">
              <a:latin typeface="Calibri"/>
              <a:ea typeface="Calibri"/>
              <a:cs typeface="Calibri"/>
              <a:sym typeface="Calibri"/>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האם נעזרת באסטרטגיה מסוימת כדי לזכור את המשימה ופרטיה?</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אם לא, אנא חזור/חזרי לתחילת המשימה ובחר/י בעזרת השאלות, אסטרטגיה שתוכל לעזור לך. (למשל, לכתוב על דף את המשימה ופרטיה, יצירת ראשי תיבות לפרטי המשימה, יצירת סיפור וקישור לחיים האישיים, לבדוק את הדברים שאינם ידועים או ברורים טרם התחלת המשימה). </a:t>
            </a:r>
            <a:endParaRPr/>
          </a:p>
          <a:p>
            <a:pPr indent="-228600" lvl="0" marL="228600" rtl="1" algn="r">
              <a:lnSpc>
                <a:spcPct val="150000"/>
              </a:lnSpc>
              <a:spcBef>
                <a:spcPts val="1000"/>
              </a:spcBef>
              <a:spcAft>
                <a:spcPts val="0"/>
              </a:spcAft>
              <a:buClr>
                <a:schemeClr val="dk1"/>
              </a:buClr>
              <a:buSzPts val="2400"/>
              <a:buChar char="•"/>
            </a:pPr>
            <a:r>
              <a:rPr lang="iw-IL" sz="2400">
                <a:latin typeface="Calibri"/>
                <a:ea typeface="Calibri"/>
                <a:cs typeface="Calibri"/>
                <a:sym typeface="Calibri"/>
              </a:rPr>
              <a:t>אם כן נעזרת באסטרטגיה, חשוב/חשבי, מדוע לא עזרה? אנא חזור/חזרי לתחילת המשימה, ובחר/י אסטרטגיה נוספת או אחרת בעזרת השאלות והדוגמאות. </a:t>
            </a:r>
            <a:endParaRPr/>
          </a:p>
        </p:txBody>
      </p:sp>
      <p:sp>
        <p:nvSpPr>
          <p:cNvPr id="1155" name="Google Shape;1155;p71">
            <a:hlinkClick action="ppaction://hlinksldjump" r:id="rId4"/>
          </p:cNvPr>
          <p:cNvSpPr/>
          <p:nvPr/>
        </p:nvSpPr>
        <p:spPr>
          <a:xfrm>
            <a:off x="0" y="5959011"/>
            <a:ext cx="1458930" cy="898989"/>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לתחילת המשימה</a:t>
            </a:r>
            <a:endParaRPr b="1" sz="20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9" name="Shape 1159"/>
        <p:cNvGrpSpPr/>
        <p:nvPr/>
      </p:nvGrpSpPr>
      <p:grpSpPr>
        <a:xfrm>
          <a:off x="0" y="0"/>
          <a:ext cx="0" cy="0"/>
          <a:chOff x="0" y="0"/>
          <a:chExt cx="0" cy="0"/>
        </a:xfrm>
      </p:grpSpPr>
      <p:sp>
        <p:nvSpPr>
          <p:cNvPr id="1160" name="Google Shape;1160;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נסיעה באוטובוס- סיכום אסטרטגיות אפשריות</a:t>
            </a:r>
            <a:endParaRPr>
              <a:latin typeface="Calibri"/>
              <a:ea typeface="Calibri"/>
              <a:cs typeface="Calibri"/>
              <a:sym typeface="Calibri"/>
            </a:endParaRPr>
          </a:p>
        </p:txBody>
      </p:sp>
      <p:sp>
        <p:nvSpPr>
          <p:cNvPr id="1161" name="Google Shape;1161;p72"/>
          <p:cNvSpPr txBox="1"/>
          <p:nvPr>
            <p:ph idx="1" type="body"/>
          </p:nvPr>
        </p:nvSpPr>
        <p:spPr>
          <a:xfrm>
            <a:off x="838200" y="1345914"/>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מה עזר לך לזכור את מספר את רצף הפעולות?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למשל כתיבה, חזרה בקול, אסוציאציות, קישור לחיים האישיים. </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כיצד תוכל/י בפעם הבאה לבצע את המשימה בצורה שונה?</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1162" name="Google Shape;1162;p72">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6" name="Shape 1166"/>
        <p:cNvGrpSpPr/>
        <p:nvPr/>
      </p:nvGrpSpPr>
      <p:grpSpPr>
        <a:xfrm>
          <a:off x="0" y="0"/>
          <a:ext cx="0" cy="0"/>
          <a:chOff x="0" y="0"/>
          <a:chExt cx="0" cy="0"/>
        </a:xfrm>
      </p:grpSpPr>
      <p:sp>
        <p:nvSpPr>
          <p:cNvPr id="1167" name="Google Shape;1167;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סיכום אסטרטגיות אפשריות</a:t>
            </a:r>
            <a:endParaRPr>
              <a:latin typeface="Calibri"/>
              <a:ea typeface="Calibri"/>
              <a:cs typeface="Calibri"/>
              <a:sym typeface="Calibri"/>
            </a:endParaRPr>
          </a:p>
        </p:txBody>
      </p:sp>
      <p:sp>
        <p:nvSpPr>
          <p:cNvPr id="1168" name="Google Shape;1168;p73"/>
          <p:cNvSpPr txBox="1"/>
          <p:nvPr>
            <p:ph idx="1" type="body"/>
          </p:nvPr>
        </p:nvSpPr>
        <p:spPr>
          <a:xfrm>
            <a:off x="838200" y="1345914"/>
            <a:ext cx="10515600" cy="5390165"/>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1" algn="r">
              <a:lnSpc>
                <a:spcPct val="150000"/>
              </a:lnSpc>
              <a:spcBef>
                <a:spcPts val="0"/>
              </a:spcBef>
              <a:spcAft>
                <a:spcPts val="0"/>
              </a:spcAft>
              <a:buClr>
                <a:schemeClr val="dk1"/>
              </a:buClr>
              <a:buSzPct val="100000"/>
              <a:buChar char="•"/>
            </a:pPr>
            <a:r>
              <a:rPr lang="iw-IL" sz="3200">
                <a:latin typeface="Calibri"/>
                <a:ea typeface="Calibri"/>
                <a:cs typeface="Calibri"/>
                <a:sym typeface="Calibri"/>
              </a:rPr>
              <a:t>כתיבת המשימה.</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כתיבת סדר הפעולות.</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חזרה בקול על הפעולות במשימה.</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לדמיין את רצף השלבים.</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לקשר לחיים האישיים או לאסוציאציות.</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במידה ומשהו משתבש להסתכל מסביב ולראות אם יש משהו שיכול לעזור.</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לפני ביצוע שלב במשימה לעצור ולוודא מה עלי לעשות.</a:t>
            </a:r>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p:txBody>
      </p:sp>
      <p:sp>
        <p:nvSpPr>
          <p:cNvPr id="1169" name="Google Shape;1169;p73">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למפת המשימות</a:t>
            </a:r>
            <a:endParaRPr b="1" sz="20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3" name="Shape 1173"/>
        <p:cNvGrpSpPr/>
        <p:nvPr/>
      </p:nvGrpSpPr>
      <p:grpSpPr>
        <a:xfrm>
          <a:off x="0" y="0"/>
          <a:ext cx="0" cy="0"/>
          <a:chOff x="0" y="0"/>
          <a:chExt cx="0" cy="0"/>
        </a:xfrm>
      </p:grpSpPr>
      <p:sp>
        <p:nvSpPr>
          <p:cNvPr id="1174" name="Google Shape;1174;p74"/>
          <p:cNvSpPr txBox="1"/>
          <p:nvPr>
            <p:ph type="title"/>
          </p:nvPr>
        </p:nvSpPr>
        <p:spPr>
          <a:xfrm>
            <a:off x="726440" y="20350"/>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קניות בסופר</a:t>
            </a:r>
            <a:endParaRPr>
              <a:latin typeface="Calibri"/>
              <a:ea typeface="Calibri"/>
              <a:cs typeface="Calibri"/>
              <a:sym typeface="Calibri"/>
            </a:endParaRPr>
          </a:p>
        </p:txBody>
      </p:sp>
      <p:sp>
        <p:nvSpPr>
          <p:cNvPr id="1175" name="Google Shape;1175;p74"/>
          <p:cNvSpPr txBox="1"/>
          <p:nvPr>
            <p:ph idx="1" type="body"/>
          </p:nvPr>
        </p:nvSpPr>
        <p:spPr>
          <a:xfrm>
            <a:off x="838200" y="1081754"/>
            <a:ext cx="10515600" cy="5390165"/>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1" algn="r">
              <a:lnSpc>
                <a:spcPct val="150000"/>
              </a:lnSpc>
              <a:spcBef>
                <a:spcPts val="0"/>
              </a:spcBef>
              <a:spcAft>
                <a:spcPts val="0"/>
              </a:spcAft>
              <a:buClr>
                <a:schemeClr val="dk1"/>
              </a:buClr>
              <a:buSzPct val="100000"/>
              <a:buChar char="•"/>
            </a:pPr>
            <a:r>
              <a:rPr lang="iw-IL" sz="3200">
                <a:latin typeface="Calibri"/>
                <a:ea typeface="Calibri"/>
                <a:cs typeface="Calibri"/>
                <a:sym typeface="Calibri"/>
              </a:rPr>
              <a:t>במשימה הבאה עליך לערוך קניות בסופר.</a:t>
            </a:r>
            <a:endParaRPr/>
          </a:p>
          <a:p>
            <a:pPr indent="0" lvl="0" marL="0" rtl="1" algn="r">
              <a:lnSpc>
                <a:spcPct val="150000"/>
              </a:lnSpc>
              <a:spcBef>
                <a:spcPts val="1000"/>
              </a:spcBef>
              <a:spcAft>
                <a:spcPts val="0"/>
              </a:spcAft>
              <a:buClr>
                <a:schemeClr val="dk1"/>
              </a:buClr>
              <a:buSzPct val="100000"/>
              <a:buNone/>
            </a:pPr>
            <a:r>
              <a:rPr lang="iw-IL" sz="3200">
                <a:latin typeface="Calibri"/>
                <a:ea typeface="Calibri"/>
                <a:cs typeface="Calibri"/>
                <a:sym typeface="Calibri"/>
              </a:rPr>
              <a:t>להלן רשימת הקניות שלך:</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228600" lvl="0" marL="228600" rtl="1" algn="r">
              <a:lnSpc>
                <a:spcPct val="150000"/>
              </a:lnSpc>
              <a:spcBef>
                <a:spcPts val="1000"/>
              </a:spcBef>
              <a:spcAft>
                <a:spcPts val="0"/>
              </a:spcAft>
              <a:buClr>
                <a:schemeClr val="dk1"/>
              </a:buClr>
              <a:buSzPct val="100000"/>
              <a:buChar char="•"/>
            </a:pPr>
            <a:r>
              <a:rPr b="1" lang="iw-IL" sz="3300">
                <a:latin typeface="Calibri"/>
                <a:ea typeface="Calibri"/>
                <a:cs typeface="Calibri"/>
                <a:sym typeface="Calibri"/>
              </a:rPr>
              <a:t>עלייך לבחור את המחלקה המתאימה עבור כל מוצר</a:t>
            </a:r>
            <a:r>
              <a:rPr lang="iw-IL" sz="3300">
                <a:latin typeface="Calibri"/>
                <a:ea typeface="Calibri"/>
                <a:cs typeface="Calibri"/>
                <a:sym typeface="Calibri"/>
              </a:rPr>
              <a:t>, ואז </a:t>
            </a:r>
            <a:r>
              <a:rPr b="1" lang="iw-IL" sz="3300">
                <a:latin typeface="Calibri"/>
                <a:ea typeface="Calibri"/>
                <a:cs typeface="Calibri"/>
                <a:sym typeface="Calibri"/>
              </a:rPr>
              <a:t>לבחור את המוצר המתאים ביותר</a:t>
            </a:r>
            <a:r>
              <a:rPr lang="iw-IL" sz="3300">
                <a:latin typeface="Calibri"/>
                <a:ea typeface="Calibri"/>
                <a:cs typeface="Calibri"/>
                <a:sym typeface="Calibri"/>
              </a:rPr>
              <a:t> בהתאם </a:t>
            </a:r>
            <a:r>
              <a:rPr b="1" lang="iw-IL" sz="3300">
                <a:latin typeface="Calibri"/>
                <a:ea typeface="Calibri"/>
                <a:cs typeface="Calibri"/>
                <a:sym typeface="Calibri"/>
              </a:rPr>
              <a:t>לרשימת הקניות שלך</a:t>
            </a:r>
            <a:r>
              <a:rPr lang="iw-IL" sz="3300">
                <a:latin typeface="Calibri"/>
                <a:ea typeface="Calibri"/>
                <a:cs typeface="Calibri"/>
                <a:sym typeface="Calibri"/>
              </a:rPr>
              <a:t>. </a:t>
            </a:r>
            <a:endParaRPr/>
          </a:p>
          <a:p>
            <a:pPr indent="-228600" lvl="0" marL="228600" rtl="1" algn="r">
              <a:lnSpc>
                <a:spcPct val="150000"/>
              </a:lnSpc>
              <a:spcBef>
                <a:spcPts val="1000"/>
              </a:spcBef>
              <a:spcAft>
                <a:spcPts val="0"/>
              </a:spcAft>
              <a:buClr>
                <a:schemeClr val="dk1"/>
              </a:buClr>
              <a:buSzPct val="100000"/>
              <a:buChar char="•"/>
            </a:pPr>
            <a:r>
              <a:rPr lang="iw-IL" sz="3200">
                <a:latin typeface="Calibri"/>
                <a:ea typeface="Calibri"/>
                <a:cs typeface="Calibri"/>
                <a:sym typeface="Calibri"/>
              </a:rPr>
              <a:t>כשאת/ה אוספ/ת את כל המוצרים, לחצ/י על "סיימתי את הקניות".</a:t>
            </a:r>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0" lvl="0" marL="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a:p>
            <a:pPr indent="-55879" lvl="0" marL="228600" rtl="1" algn="r">
              <a:lnSpc>
                <a:spcPct val="150000"/>
              </a:lnSpc>
              <a:spcBef>
                <a:spcPts val="1000"/>
              </a:spcBef>
              <a:spcAft>
                <a:spcPts val="0"/>
              </a:spcAft>
              <a:buClr>
                <a:schemeClr val="dk1"/>
              </a:buClr>
              <a:buSzPct val="100000"/>
              <a:buNone/>
            </a:pPr>
            <a:r>
              <a:t/>
            </a:r>
            <a:endParaRPr sz="3200">
              <a:latin typeface="Calibri"/>
              <a:ea typeface="Calibri"/>
              <a:cs typeface="Calibri"/>
              <a:sym typeface="Calibri"/>
            </a:endParaRPr>
          </a:p>
        </p:txBody>
      </p:sp>
      <p:pic>
        <p:nvPicPr>
          <p:cNvPr descr="פתק דביק | וקטורים לשימוש ציבורי" id="1176" name="Google Shape;1176;p74"/>
          <p:cNvPicPr preferRelativeResize="0"/>
          <p:nvPr/>
        </p:nvPicPr>
        <p:blipFill rotWithShape="1">
          <a:blip r:embed="rId4">
            <a:alphaModFix/>
          </a:blip>
          <a:srcRect b="0" l="0" r="0" t="0"/>
          <a:stretch/>
        </p:blipFill>
        <p:spPr>
          <a:xfrm>
            <a:off x="1288493" y="1224824"/>
            <a:ext cx="3617998" cy="3231653"/>
          </a:xfrm>
          <a:prstGeom prst="rect">
            <a:avLst/>
          </a:prstGeom>
          <a:noFill/>
          <a:ln>
            <a:noFill/>
          </a:ln>
        </p:spPr>
      </p:pic>
      <p:sp>
        <p:nvSpPr>
          <p:cNvPr id="1177" name="Google Shape;1177;p74"/>
          <p:cNvSpPr txBox="1"/>
          <p:nvPr/>
        </p:nvSpPr>
        <p:spPr>
          <a:xfrm>
            <a:off x="949960" y="1315090"/>
            <a:ext cx="3413760" cy="3231654"/>
          </a:xfrm>
          <a:prstGeom prst="rect">
            <a:avLst/>
          </a:prstGeom>
          <a:noFill/>
          <a:ln>
            <a:noFill/>
          </a:ln>
        </p:spPr>
        <p:txBody>
          <a:bodyPr anchorCtr="0" anchor="t" bIns="45700" lIns="91425" spcFirstLastPara="1" rIns="91425" wrap="square" tIns="45700">
            <a:spAutoFit/>
          </a:bodyPr>
          <a:lstStyle/>
          <a:p>
            <a:pPr indent="-342900" lvl="0" marL="342900" marR="0" rtl="1" algn="r">
              <a:lnSpc>
                <a:spcPct val="150000"/>
              </a:lnSpc>
              <a:spcBef>
                <a:spcPts val="0"/>
              </a:spcBef>
              <a:spcAft>
                <a:spcPts val="0"/>
              </a:spcAft>
              <a:buClr>
                <a:schemeClr val="dk1"/>
              </a:buClr>
              <a:buSzPts val="2400"/>
              <a:buFont typeface="Arial"/>
              <a:buChar char="•"/>
            </a:pPr>
            <a:r>
              <a:rPr lang="iw-IL" sz="2400">
                <a:solidFill>
                  <a:schemeClr val="dk1"/>
                </a:solidFill>
                <a:latin typeface="Calibri"/>
                <a:ea typeface="Calibri"/>
                <a:cs typeface="Calibri"/>
                <a:sym typeface="Calibri"/>
              </a:rPr>
              <a:t>לחם פרוס מחיטה מלאה</a:t>
            </a:r>
            <a:endParaRPr/>
          </a:p>
          <a:p>
            <a:pPr indent="-342900" lvl="0" marL="342900" marR="0" rtl="1" algn="r">
              <a:lnSpc>
                <a:spcPct val="150000"/>
              </a:lnSpc>
              <a:spcBef>
                <a:spcPts val="0"/>
              </a:spcBef>
              <a:spcAft>
                <a:spcPts val="0"/>
              </a:spcAft>
              <a:buClr>
                <a:schemeClr val="dk1"/>
              </a:buClr>
              <a:buSzPts val="2400"/>
              <a:buFont typeface="Arial"/>
              <a:buChar char="•"/>
            </a:pPr>
            <a:r>
              <a:rPr lang="iw-IL" sz="2400">
                <a:solidFill>
                  <a:schemeClr val="dk1"/>
                </a:solidFill>
                <a:latin typeface="Calibri"/>
                <a:ea typeface="Calibri"/>
                <a:cs typeface="Calibri"/>
                <a:sym typeface="Calibri"/>
              </a:rPr>
              <a:t>12 ביצים</a:t>
            </a:r>
            <a:endParaRPr/>
          </a:p>
          <a:p>
            <a:pPr indent="-342900" lvl="0" marL="342900" marR="0" rtl="1" algn="r">
              <a:lnSpc>
                <a:spcPct val="150000"/>
              </a:lnSpc>
              <a:spcBef>
                <a:spcPts val="0"/>
              </a:spcBef>
              <a:spcAft>
                <a:spcPts val="0"/>
              </a:spcAft>
              <a:buClr>
                <a:schemeClr val="dk1"/>
              </a:buClr>
              <a:buSzPts val="2400"/>
              <a:buFont typeface="Arial"/>
              <a:buChar char="•"/>
            </a:pPr>
            <a:r>
              <a:rPr lang="iw-IL" sz="2400">
                <a:solidFill>
                  <a:schemeClr val="dk1"/>
                </a:solidFill>
                <a:latin typeface="Calibri"/>
                <a:ea typeface="Calibri"/>
                <a:cs typeface="Calibri"/>
                <a:sym typeface="Calibri"/>
              </a:rPr>
              <a:t>קרטון חלב 3%, 1 ליטר</a:t>
            </a:r>
            <a:endParaRPr/>
          </a:p>
          <a:p>
            <a:pPr indent="-342900" lvl="0" marL="342900" marR="0" rtl="1" algn="r">
              <a:lnSpc>
                <a:spcPct val="150000"/>
              </a:lnSpc>
              <a:spcBef>
                <a:spcPts val="0"/>
              </a:spcBef>
              <a:spcAft>
                <a:spcPts val="0"/>
              </a:spcAft>
              <a:buClr>
                <a:schemeClr val="dk1"/>
              </a:buClr>
              <a:buSzPts val="2400"/>
              <a:buFont typeface="Arial"/>
              <a:buChar char="•"/>
            </a:pPr>
            <a:r>
              <a:rPr lang="iw-IL" sz="2400">
                <a:solidFill>
                  <a:schemeClr val="dk1"/>
                </a:solidFill>
                <a:latin typeface="Calibri"/>
                <a:ea typeface="Calibri"/>
                <a:cs typeface="Calibri"/>
                <a:sym typeface="Calibri"/>
              </a:rPr>
              <a:t> 5 מלפפונים</a:t>
            </a:r>
            <a:endParaRPr/>
          </a:p>
          <a:p>
            <a:pPr indent="-342900" lvl="0" marL="342900" marR="0" rtl="1" algn="r">
              <a:lnSpc>
                <a:spcPct val="150000"/>
              </a:lnSpc>
              <a:spcBef>
                <a:spcPts val="0"/>
              </a:spcBef>
              <a:spcAft>
                <a:spcPts val="0"/>
              </a:spcAft>
              <a:buClr>
                <a:schemeClr val="dk1"/>
              </a:buClr>
              <a:buSzPts val="2400"/>
              <a:buFont typeface="Arial"/>
              <a:buChar char="•"/>
            </a:pPr>
            <a:r>
              <a:rPr lang="iw-IL" sz="2400">
                <a:solidFill>
                  <a:schemeClr val="dk1"/>
                </a:solidFill>
                <a:latin typeface="Calibri"/>
                <a:ea typeface="Calibri"/>
                <a:cs typeface="Calibri"/>
                <a:sym typeface="Calibri"/>
              </a:rPr>
              <a:t>חפיסת שוקולד עדשים</a:t>
            </a:r>
            <a:endParaRPr sz="2400">
              <a:solidFill>
                <a:schemeClr val="dk1"/>
              </a:solidFill>
              <a:latin typeface="Calibri"/>
              <a:ea typeface="Calibri"/>
              <a:cs typeface="Calibri"/>
              <a:sym typeface="Calibri"/>
            </a:endParaRPr>
          </a:p>
          <a:p>
            <a:pPr indent="0" lvl="0" marL="0" marR="0" rtl="1" algn="r">
              <a:spcBef>
                <a:spcPts val="0"/>
              </a:spcBef>
              <a:spcAft>
                <a:spcPts val="0"/>
              </a:spcAft>
              <a:buNone/>
            </a:pPr>
            <a:r>
              <a:t/>
            </a:r>
            <a:endParaRPr sz="2400">
              <a:solidFill>
                <a:schemeClr val="dk1"/>
              </a:solidFill>
              <a:latin typeface="Calibri"/>
              <a:ea typeface="Calibri"/>
              <a:cs typeface="Calibri"/>
              <a:sym typeface="Calibri"/>
            </a:endParaRPr>
          </a:p>
        </p:txBody>
      </p:sp>
      <p:sp>
        <p:nvSpPr>
          <p:cNvPr id="1178" name="Google Shape;1178;p74">
            <a:hlinkClick action="ppaction://hlinksldjump" r:id="rId5"/>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2" name="Shape 1182"/>
        <p:cNvGrpSpPr/>
        <p:nvPr/>
      </p:nvGrpSpPr>
      <p:grpSpPr>
        <a:xfrm>
          <a:off x="0" y="0"/>
          <a:ext cx="0" cy="0"/>
          <a:chOff x="0" y="0"/>
          <a:chExt cx="0" cy="0"/>
        </a:xfrm>
      </p:grpSpPr>
      <p:sp>
        <p:nvSpPr>
          <p:cNvPr id="1183" name="Google Shape;118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שאלות מכווינות</a:t>
            </a:r>
            <a:endParaRPr>
              <a:latin typeface="Calibri"/>
              <a:ea typeface="Calibri"/>
              <a:cs typeface="Calibri"/>
              <a:sym typeface="Calibri"/>
            </a:endParaRPr>
          </a:p>
        </p:txBody>
      </p:sp>
      <p:sp>
        <p:nvSpPr>
          <p:cNvPr id="1184" name="Google Shape;1184;p75"/>
          <p:cNvSpPr txBox="1"/>
          <p:nvPr>
            <p:ph idx="1" type="body"/>
          </p:nvPr>
        </p:nvSpPr>
        <p:spPr>
          <a:xfrm>
            <a:off x="838200" y="1345914"/>
            <a:ext cx="10515600" cy="5390165"/>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כמה מוצרים עליך לקנות?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מה יעזור לך לזכור את כל המוצרים שעליך לקנות?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יש סדר מסויים שבו תעבור בין המחלקות?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כיצד תדע איפה נמצא המוצר שאתה מעוניין בו?</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שימוש בדף ועט יעזור לך?</a:t>
            </a:r>
            <a:endParaRPr/>
          </a:p>
          <a:p>
            <a:pPr indent="-25400" lvl="0" marL="228600" rtl="1" algn="r">
              <a:lnSpc>
                <a:spcPct val="150000"/>
              </a:lnSpc>
              <a:spcBef>
                <a:spcPts val="1000"/>
              </a:spcBef>
              <a:spcAft>
                <a:spcPts val="0"/>
              </a:spcAft>
              <a:buClr>
                <a:schemeClr val="dk1"/>
              </a:buClr>
              <a:buSzPts val="3200"/>
              <a:buNone/>
            </a:pPr>
            <a:r>
              <a:t/>
            </a:r>
            <a:endParaRPr sz="3200">
              <a:latin typeface="Calibri"/>
              <a:ea typeface="Calibri"/>
              <a:cs typeface="Calibri"/>
              <a:sym typeface="Calibri"/>
            </a:endParaRPr>
          </a:p>
        </p:txBody>
      </p:sp>
      <p:sp>
        <p:nvSpPr>
          <p:cNvPr id="1185" name="Google Shape;1185;p75">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המשך לעמוד הבא</a:t>
            </a:r>
            <a:endParaRPr b="1" sz="2000">
              <a:solidFill>
                <a:schemeClr val="dk1"/>
              </a:solidFill>
              <a:latin typeface="Calibri"/>
              <a:ea typeface="Calibri"/>
              <a:cs typeface="Calibri"/>
              <a:sym typeface="Calibri"/>
            </a:endParaRPr>
          </a:p>
        </p:txBody>
      </p:sp>
      <p:sp>
        <p:nvSpPr>
          <p:cNvPr id="1186" name="Google Shape;1186;p75">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להוראות </a:t>
            </a:r>
            <a:endParaRPr b="1" sz="20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1" name="Shape 1191"/>
        <p:cNvGrpSpPr/>
        <p:nvPr/>
      </p:nvGrpSpPr>
      <p:grpSpPr>
        <a:xfrm>
          <a:off x="0" y="0"/>
          <a:ext cx="0" cy="0"/>
          <a:chOff x="0" y="0"/>
          <a:chExt cx="0" cy="0"/>
        </a:xfrm>
      </p:grpSpPr>
      <p:sp>
        <p:nvSpPr>
          <p:cNvPr id="1192" name="Google Shape;1192;p76">
            <a:hlinkClick action="ppaction://hlinksldjump" r:id="rId4"/>
          </p:cNvPr>
          <p:cNvSpPr/>
          <p:nvPr/>
        </p:nvSpPr>
        <p:spPr>
          <a:xfrm>
            <a:off x="2013736" y="647272"/>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לחם ומאפים</a:t>
            </a:r>
            <a:endParaRPr b="1" sz="2000">
              <a:solidFill>
                <a:schemeClr val="dk1"/>
              </a:solidFill>
              <a:latin typeface="Calibri"/>
              <a:ea typeface="Calibri"/>
              <a:cs typeface="Calibri"/>
              <a:sym typeface="Calibri"/>
            </a:endParaRPr>
          </a:p>
        </p:txBody>
      </p:sp>
      <p:sp>
        <p:nvSpPr>
          <p:cNvPr id="1193" name="Google Shape;1193;p76">
            <a:hlinkClick action="ppaction://hlinksldjump" r:id="rId5"/>
          </p:cNvPr>
          <p:cNvSpPr/>
          <p:nvPr/>
        </p:nvSpPr>
        <p:spPr>
          <a:xfrm>
            <a:off x="10646595" y="1416122"/>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מוצרי חלב</a:t>
            </a:r>
            <a:endParaRPr b="1" sz="2000">
              <a:solidFill>
                <a:schemeClr val="dk1"/>
              </a:solidFill>
              <a:latin typeface="Calibri"/>
              <a:ea typeface="Calibri"/>
              <a:cs typeface="Calibri"/>
              <a:sym typeface="Calibri"/>
            </a:endParaRPr>
          </a:p>
        </p:txBody>
      </p:sp>
      <p:sp>
        <p:nvSpPr>
          <p:cNvPr id="1194" name="Google Shape;1194;p76">
            <a:hlinkClick action="ppaction://hlinksldjump" r:id="rId6"/>
          </p:cNvPr>
          <p:cNvSpPr/>
          <p:nvPr/>
        </p:nvSpPr>
        <p:spPr>
          <a:xfrm>
            <a:off x="1369030" y="4302303"/>
            <a:ext cx="946935"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בשר</a:t>
            </a:r>
            <a:endParaRPr b="1" sz="2000">
              <a:solidFill>
                <a:schemeClr val="dk1"/>
              </a:solidFill>
              <a:latin typeface="Calibri"/>
              <a:ea typeface="Calibri"/>
              <a:cs typeface="Calibri"/>
              <a:sym typeface="Calibri"/>
            </a:endParaRPr>
          </a:p>
        </p:txBody>
      </p:sp>
      <p:sp>
        <p:nvSpPr>
          <p:cNvPr id="1195" name="Google Shape;1195;p76">
            <a:hlinkClick action="ppaction://hlinksldjump" r:id="rId7"/>
          </p:cNvPr>
          <p:cNvSpPr/>
          <p:nvPr/>
        </p:nvSpPr>
        <p:spPr>
          <a:xfrm>
            <a:off x="84761" y="1243173"/>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ממתקים</a:t>
            </a:r>
            <a:endParaRPr b="1" sz="2000">
              <a:solidFill>
                <a:schemeClr val="dk1"/>
              </a:solidFill>
              <a:latin typeface="Calibri"/>
              <a:ea typeface="Calibri"/>
              <a:cs typeface="Calibri"/>
              <a:sym typeface="Calibri"/>
            </a:endParaRPr>
          </a:p>
        </p:txBody>
      </p:sp>
      <p:sp>
        <p:nvSpPr>
          <p:cNvPr id="1196" name="Google Shape;1196;p76">
            <a:hlinkClick action="ppaction://hlinksldjump" r:id="rId8"/>
          </p:cNvPr>
          <p:cNvSpPr/>
          <p:nvPr/>
        </p:nvSpPr>
        <p:spPr>
          <a:xfrm>
            <a:off x="8813516" y="1416121"/>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ביצים</a:t>
            </a:r>
            <a:endParaRPr b="1" sz="2000">
              <a:solidFill>
                <a:schemeClr val="dk1"/>
              </a:solidFill>
              <a:latin typeface="Calibri"/>
              <a:ea typeface="Calibri"/>
              <a:cs typeface="Calibri"/>
              <a:sym typeface="Calibri"/>
            </a:endParaRPr>
          </a:p>
        </p:txBody>
      </p:sp>
      <p:sp>
        <p:nvSpPr>
          <p:cNvPr id="1197" name="Google Shape;1197;p76">
            <a:hlinkClick action="ppaction://hlinksldjump" r:id="rId9"/>
          </p:cNvPr>
          <p:cNvSpPr/>
          <p:nvPr/>
        </p:nvSpPr>
        <p:spPr>
          <a:xfrm>
            <a:off x="5365678" y="1714071"/>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ירקות</a:t>
            </a:r>
            <a:endParaRPr b="1" sz="2000">
              <a:solidFill>
                <a:schemeClr val="dk1"/>
              </a:solidFill>
              <a:latin typeface="Calibri"/>
              <a:ea typeface="Calibri"/>
              <a:cs typeface="Calibri"/>
              <a:sym typeface="Calibri"/>
            </a:endParaRPr>
          </a:p>
        </p:txBody>
      </p:sp>
      <p:sp>
        <p:nvSpPr>
          <p:cNvPr id="1198" name="Google Shape;1198;p76">
            <a:hlinkClick action="ppaction://hlinksldjump" r:id="rId10"/>
          </p:cNvPr>
          <p:cNvSpPr/>
          <p:nvPr/>
        </p:nvSpPr>
        <p:spPr>
          <a:xfrm>
            <a:off x="9762505" y="3307080"/>
            <a:ext cx="1190944"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פירות</a:t>
            </a:r>
            <a:endParaRPr b="1" sz="2000">
              <a:solidFill>
                <a:schemeClr val="dk1"/>
              </a:solidFill>
              <a:latin typeface="Calibri"/>
              <a:ea typeface="Calibri"/>
              <a:cs typeface="Calibri"/>
              <a:sym typeface="Calibri"/>
            </a:endParaRPr>
          </a:p>
        </p:txBody>
      </p:sp>
      <p:sp>
        <p:nvSpPr>
          <p:cNvPr id="1199" name="Google Shape;1199;p76">
            <a:hlinkClick action="ppaction://hlinksldjump" r:id="rId11"/>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את הקניות</a:t>
            </a:r>
            <a:endParaRPr b="1" sz="20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4" name="Shape 1204"/>
        <p:cNvGrpSpPr/>
        <p:nvPr/>
      </p:nvGrpSpPr>
      <p:grpSpPr>
        <a:xfrm>
          <a:off x="0" y="0"/>
          <a:ext cx="0" cy="0"/>
          <a:chOff x="0" y="0"/>
          <a:chExt cx="0" cy="0"/>
        </a:xfrm>
      </p:grpSpPr>
      <p:sp>
        <p:nvSpPr>
          <p:cNvPr id="1205" name="Google Shape;1205;p77"/>
          <p:cNvSpPr/>
          <p:nvPr/>
        </p:nvSpPr>
        <p:spPr>
          <a:xfrm>
            <a:off x="2013736" y="647272"/>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לחם ומאפים</a:t>
            </a:r>
            <a:endParaRPr b="1" sz="2000">
              <a:solidFill>
                <a:schemeClr val="dk1"/>
              </a:solidFill>
              <a:latin typeface="Calibri"/>
              <a:ea typeface="Calibri"/>
              <a:cs typeface="Calibri"/>
              <a:sym typeface="Calibri"/>
            </a:endParaRPr>
          </a:p>
        </p:txBody>
      </p:sp>
      <p:sp>
        <p:nvSpPr>
          <p:cNvPr id="1206" name="Google Shape;1206;p77"/>
          <p:cNvSpPr/>
          <p:nvPr/>
        </p:nvSpPr>
        <p:spPr>
          <a:xfrm>
            <a:off x="10646595" y="1416122"/>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מוצרי חלב</a:t>
            </a:r>
            <a:endParaRPr b="1" sz="2000">
              <a:solidFill>
                <a:schemeClr val="dk1"/>
              </a:solidFill>
              <a:latin typeface="Calibri"/>
              <a:ea typeface="Calibri"/>
              <a:cs typeface="Calibri"/>
              <a:sym typeface="Calibri"/>
            </a:endParaRPr>
          </a:p>
        </p:txBody>
      </p:sp>
      <p:sp>
        <p:nvSpPr>
          <p:cNvPr id="1207" name="Google Shape;1207;p77"/>
          <p:cNvSpPr/>
          <p:nvPr/>
        </p:nvSpPr>
        <p:spPr>
          <a:xfrm>
            <a:off x="1369030" y="4302303"/>
            <a:ext cx="946935"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בשר</a:t>
            </a:r>
            <a:endParaRPr b="1" sz="2000">
              <a:solidFill>
                <a:schemeClr val="dk1"/>
              </a:solidFill>
              <a:latin typeface="Calibri"/>
              <a:ea typeface="Calibri"/>
              <a:cs typeface="Calibri"/>
              <a:sym typeface="Calibri"/>
            </a:endParaRPr>
          </a:p>
        </p:txBody>
      </p:sp>
      <p:sp>
        <p:nvSpPr>
          <p:cNvPr id="1208" name="Google Shape;1208;p77"/>
          <p:cNvSpPr/>
          <p:nvPr/>
        </p:nvSpPr>
        <p:spPr>
          <a:xfrm>
            <a:off x="84761" y="1243173"/>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ממתקים</a:t>
            </a:r>
            <a:endParaRPr b="1" sz="2000">
              <a:solidFill>
                <a:schemeClr val="dk1"/>
              </a:solidFill>
              <a:latin typeface="Calibri"/>
              <a:ea typeface="Calibri"/>
              <a:cs typeface="Calibri"/>
              <a:sym typeface="Calibri"/>
            </a:endParaRPr>
          </a:p>
        </p:txBody>
      </p:sp>
      <p:sp>
        <p:nvSpPr>
          <p:cNvPr id="1209" name="Google Shape;1209;p77"/>
          <p:cNvSpPr/>
          <p:nvPr/>
        </p:nvSpPr>
        <p:spPr>
          <a:xfrm>
            <a:off x="8813516" y="1416121"/>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ביצים</a:t>
            </a:r>
            <a:endParaRPr b="1" sz="2000">
              <a:solidFill>
                <a:schemeClr val="dk1"/>
              </a:solidFill>
              <a:latin typeface="Calibri"/>
              <a:ea typeface="Calibri"/>
              <a:cs typeface="Calibri"/>
              <a:sym typeface="Calibri"/>
            </a:endParaRPr>
          </a:p>
        </p:txBody>
      </p:sp>
      <p:sp>
        <p:nvSpPr>
          <p:cNvPr id="1210" name="Google Shape;1210;p77"/>
          <p:cNvSpPr/>
          <p:nvPr/>
        </p:nvSpPr>
        <p:spPr>
          <a:xfrm>
            <a:off x="5365678" y="1714071"/>
            <a:ext cx="1284269"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ירקות</a:t>
            </a:r>
            <a:endParaRPr b="1" sz="2000">
              <a:solidFill>
                <a:schemeClr val="dk1"/>
              </a:solidFill>
              <a:latin typeface="Calibri"/>
              <a:ea typeface="Calibri"/>
              <a:cs typeface="Calibri"/>
              <a:sym typeface="Calibri"/>
            </a:endParaRPr>
          </a:p>
        </p:txBody>
      </p:sp>
      <p:sp>
        <p:nvSpPr>
          <p:cNvPr id="1211" name="Google Shape;1211;p77">
            <a:hlinkClick action="ppaction://hlinkshowjump?jump=nextslide"/>
          </p:cNvPr>
          <p:cNvSpPr/>
          <p:nvPr/>
        </p:nvSpPr>
        <p:spPr>
          <a:xfrm>
            <a:off x="9762505" y="3307080"/>
            <a:ext cx="1190944" cy="595901"/>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פירות</a:t>
            </a:r>
            <a:endParaRPr b="1" sz="2000">
              <a:solidFill>
                <a:schemeClr val="dk1"/>
              </a:solidFill>
              <a:latin typeface="Calibri"/>
              <a:ea typeface="Calibri"/>
              <a:cs typeface="Calibri"/>
              <a:sym typeface="Calibri"/>
            </a:endParaRPr>
          </a:p>
        </p:txBody>
      </p:sp>
      <p:sp>
        <p:nvSpPr>
          <p:cNvPr id="1212" name="Google Shape;1212;p77"/>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סיימתי את הקניות</a:t>
            </a:r>
            <a:endParaRPr b="1" sz="2000">
              <a:solidFill>
                <a:schemeClr val="dk1"/>
              </a:solidFill>
              <a:latin typeface="Calibri"/>
              <a:ea typeface="Calibri"/>
              <a:cs typeface="Calibri"/>
              <a:sym typeface="Calibri"/>
            </a:endParaRPr>
          </a:p>
        </p:txBody>
      </p:sp>
      <p:sp>
        <p:nvSpPr>
          <p:cNvPr id="1213" name="Google Shape;1213;p77"/>
          <p:cNvSpPr/>
          <p:nvPr/>
        </p:nvSpPr>
        <p:spPr>
          <a:xfrm>
            <a:off x="2282522" y="1007387"/>
            <a:ext cx="7626955" cy="5254712"/>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8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a:p>
            <a:pPr indent="0" lvl="0" marL="0" marR="0" rtl="1" algn="ctr">
              <a:spcBef>
                <a:spcPts val="0"/>
              </a:spcBef>
              <a:spcAft>
                <a:spcPts val="0"/>
              </a:spcAft>
              <a:buNone/>
            </a:pPr>
            <a:r>
              <a:t/>
            </a:r>
            <a:endParaRPr b="1" sz="2400">
              <a:solidFill>
                <a:schemeClr val="dk1"/>
              </a:solidFill>
              <a:latin typeface="Calibri"/>
              <a:ea typeface="Calibri"/>
              <a:cs typeface="Calibri"/>
              <a:sym typeface="Calibri"/>
            </a:endParaRPr>
          </a:p>
        </p:txBody>
      </p:sp>
      <p:sp>
        <p:nvSpPr>
          <p:cNvPr id="1214" name="Google Shape;1214;p77"/>
          <p:cNvSpPr txBox="1"/>
          <p:nvPr/>
        </p:nvSpPr>
        <p:spPr>
          <a:xfrm>
            <a:off x="3120532" y="1118171"/>
            <a:ext cx="5950936" cy="3245504"/>
          </a:xfrm>
          <a:prstGeom prst="rect">
            <a:avLst/>
          </a:prstGeom>
          <a:noFill/>
          <a:ln>
            <a:noFill/>
          </a:ln>
        </p:spPr>
        <p:txBody>
          <a:bodyPr anchorCtr="0" anchor="t" bIns="45700" lIns="91425" spcFirstLastPara="1" rIns="91425" wrap="square" tIns="45700">
            <a:spAutoFit/>
          </a:bodyPr>
          <a:lstStyle/>
          <a:p>
            <a:pPr indent="0" lvl="0" marL="0" marR="0" rtl="1" algn="ctr">
              <a:lnSpc>
                <a:spcPct val="200000"/>
              </a:lnSpc>
              <a:spcBef>
                <a:spcPts val="0"/>
              </a:spcBef>
              <a:spcAft>
                <a:spcPts val="0"/>
              </a:spcAft>
              <a:buNone/>
            </a:pPr>
            <a:r>
              <a:rPr b="1" lang="iw-IL" sz="2400">
                <a:solidFill>
                  <a:schemeClr val="dk1"/>
                </a:solidFill>
                <a:latin typeface="Calibri"/>
                <a:ea typeface="Calibri"/>
                <a:cs typeface="Calibri"/>
                <a:sym typeface="Calibri"/>
              </a:rPr>
              <a:t>האם אספת את כל הפריטים שאת/ה צריכ/ה?</a:t>
            </a:r>
            <a:endParaRPr/>
          </a:p>
          <a:p>
            <a:pPr indent="-342900" lvl="0" marL="342900" marR="0" rtl="1" algn="r">
              <a:lnSpc>
                <a:spcPct val="200000"/>
              </a:lnSpc>
              <a:spcBef>
                <a:spcPts val="0"/>
              </a:spcBef>
              <a:spcAft>
                <a:spcPts val="0"/>
              </a:spcAft>
              <a:buClr>
                <a:schemeClr val="dk1"/>
              </a:buClr>
              <a:buSzPts val="2000"/>
              <a:buFont typeface="Arial"/>
              <a:buChar char="•"/>
            </a:pPr>
            <a:r>
              <a:rPr lang="iw-IL" sz="2000">
                <a:solidFill>
                  <a:schemeClr val="dk1"/>
                </a:solidFill>
                <a:latin typeface="Calibri"/>
                <a:ea typeface="Calibri"/>
                <a:cs typeface="Calibri"/>
                <a:sym typeface="Calibri"/>
              </a:rPr>
              <a:t>לחם פרוס מחיטה מלאה</a:t>
            </a:r>
            <a:endParaRPr/>
          </a:p>
          <a:p>
            <a:pPr indent="-342900" lvl="0" marL="342900" marR="0" rtl="1" algn="r">
              <a:lnSpc>
                <a:spcPct val="150000"/>
              </a:lnSpc>
              <a:spcBef>
                <a:spcPts val="0"/>
              </a:spcBef>
              <a:spcAft>
                <a:spcPts val="0"/>
              </a:spcAft>
              <a:buClr>
                <a:schemeClr val="dk1"/>
              </a:buClr>
              <a:buSzPts val="2000"/>
              <a:buFont typeface="Arial"/>
              <a:buChar char="•"/>
            </a:pPr>
            <a:r>
              <a:rPr lang="iw-IL" sz="2000">
                <a:solidFill>
                  <a:schemeClr val="dk1"/>
                </a:solidFill>
                <a:latin typeface="Calibri"/>
                <a:ea typeface="Calibri"/>
                <a:cs typeface="Calibri"/>
                <a:sym typeface="Calibri"/>
              </a:rPr>
              <a:t>12 ביצים</a:t>
            </a:r>
            <a:endParaRPr/>
          </a:p>
          <a:p>
            <a:pPr indent="-342900" lvl="0" marL="342900" marR="0" rtl="1" algn="r">
              <a:lnSpc>
                <a:spcPct val="150000"/>
              </a:lnSpc>
              <a:spcBef>
                <a:spcPts val="0"/>
              </a:spcBef>
              <a:spcAft>
                <a:spcPts val="0"/>
              </a:spcAft>
              <a:buClr>
                <a:schemeClr val="dk1"/>
              </a:buClr>
              <a:buSzPts val="2000"/>
              <a:buFont typeface="Arial"/>
              <a:buChar char="•"/>
            </a:pPr>
            <a:r>
              <a:rPr lang="iw-IL" sz="2000">
                <a:solidFill>
                  <a:schemeClr val="dk1"/>
                </a:solidFill>
                <a:latin typeface="Calibri"/>
                <a:ea typeface="Calibri"/>
                <a:cs typeface="Calibri"/>
                <a:sym typeface="Calibri"/>
              </a:rPr>
              <a:t>קרטון חלב 3% 1 ליטר</a:t>
            </a:r>
            <a:endParaRPr/>
          </a:p>
          <a:p>
            <a:pPr indent="-342900" lvl="0" marL="342900" marR="0" rtl="1" algn="r">
              <a:lnSpc>
                <a:spcPct val="150000"/>
              </a:lnSpc>
              <a:spcBef>
                <a:spcPts val="0"/>
              </a:spcBef>
              <a:spcAft>
                <a:spcPts val="0"/>
              </a:spcAft>
              <a:buClr>
                <a:schemeClr val="dk1"/>
              </a:buClr>
              <a:buSzPts val="2000"/>
              <a:buFont typeface="Arial"/>
              <a:buChar char="•"/>
            </a:pPr>
            <a:r>
              <a:rPr lang="iw-IL" sz="2000">
                <a:solidFill>
                  <a:schemeClr val="dk1"/>
                </a:solidFill>
                <a:latin typeface="Calibri"/>
                <a:ea typeface="Calibri"/>
                <a:cs typeface="Calibri"/>
                <a:sym typeface="Calibri"/>
              </a:rPr>
              <a:t> 5 מלפפונים</a:t>
            </a:r>
            <a:endParaRPr/>
          </a:p>
          <a:p>
            <a:pPr indent="-342900" lvl="0" marL="342900" marR="0" rtl="1" algn="r">
              <a:lnSpc>
                <a:spcPct val="150000"/>
              </a:lnSpc>
              <a:spcBef>
                <a:spcPts val="0"/>
              </a:spcBef>
              <a:spcAft>
                <a:spcPts val="0"/>
              </a:spcAft>
              <a:buClr>
                <a:schemeClr val="dk1"/>
              </a:buClr>
              <a:buSzPts val="2000"/>
              <a:buFont typeface="Arial"/>
              <a:buChar char="•"/>
            </a:pPr>
            <a:r>
              <a:rPr lang="iw-IL" sz="2000">
                <a:solidFill>
                  <a:schemeClr val="dk1"/>
                </a:solidFill>
                <a:latin typeface="Calibri"/>
                <a:ea typeface="Calibri"/>
                <a:cs typeface="Calibri"/>
                <a:sym typeface="Calibri"/>
              </a:rPr>
              <a:t>חפיסת שוקולד עדשים</a:t>
            </a:r>
            <a:endParaRPr sz="2000">
              <a:solidFill>
                <a:schemeClr val="dk1"/>
              </a:solidFill>
              <a:latin typeface="Calibri"/>
              <a:ea typeface="Calibri"/>
              <a:cs typeface="Calibri"/>
              <a:sym typeface="Calibri"/>
            </a:endParaRPr>
          </a:p>
        </p:txBody>
      </p:sp>
      <p:sp>
        <p:nvSpPr>
          <p:cNvPr id="1215" name="Google Shape;1215;p77">
            <a:hlinkClick action="ppaction://hlinksldjump" r:id="rId4"/>
          </p:cNvPr>
          <p:cNvSpPr/>
          <p:nvPr/>
        </p:nvSpPr>
        <p:spPr>
          <a:xfrm>
            <a:off x="6308335" y="4596988"/>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כן-</a:t>
            </a:r>
            <a:endParaRPr/>
          </a:p>
          <a:p>
            <a:pPr indent="0" lvl="0" marL="0" marR="0" rtl="1" algn="ctr">
              <a:spcBef>
                <a:spcPts val="0"/>
              </a:spcBef>
              <a:spcAft>
                <a:spcPts val="0"/>
              </a:spcAft>
              <a:buNone/>
            </a:pPr>
            <a:r>
              <a:rPr b="1" lang="iw-IL" sz="2400">
                <a:solidFill>
                  <a:schemeClr val="dk1"/>
                </a:solidFill>
                <a:latin typeface="Calibri"/>
                <a:ea typeface="Calibri"/>
                <a:cs typeface="Calibri"/>
                <a:sym typeface="Calibri"/>
              </a:rPr>
              <a:t>סיימתי את הקניות</a:t>
            </a:r>
            <a:endParaRPr/>
          </a:p>
        </p:txBody>
      </p:sp>
      <p:sp>
        <p:nvSpPr>
          <p:cNvPr id="1216" name="Google Shape;1216;p77">
            <a:hlinkClick action="ppaction://hlinksldjump" r:id="rId5"/>
          </p:cNvPr>
          <p:cNvSpPr/>
          <p:nvPr/>
        </p:nvSpPr>
        <p:spPr>
          <a:xfrm>
            <a:off x="3084434" y="4568416"/>
            <a:ext cx="2763133" cy="1261150"/>
          </a:xfrm>
          <a:prstGeom prst="roundRect">
            <a:avLst>
              <a:gd fmla="val 16667"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לא-</a:t>
            </a:r>
            <a:endParaRPr/>
          </a:p>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חזור/י לסופר</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1" name="Shape 1221"/>
        <p:cNvGrpSpPr/>
        <p:nvPr/>
      </p:nvGrpSpPr>
      <p:grpSpPr>
        <a:xfrm>
          <a:off x="0" y="0"/>
          <a:ext cx="0" cy="0"/>
          <a:chOff x="0" y="0"/>
          <a:chExt cx="0" cy="0"/>
        </a:xfrm>
      </p:grpSpPr>
      <p:sp>
        <p:nvSpPr>
          <p:cNvPr id="1222" name="Google Shape;1222;p78"/>
          <p:cNvSpPr/>
          <p:nvPr/>
        </p:nvSpPr>
        <p:spPr>
          <a:xfrm>
            <a:off x="2145275" y="1574800"/>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78"/>
          <p:cNvSpPr txBox="1"/>
          <p:nvPr>
            <p:ph idx="1" type="body"/>
          </p:nvPr>
        </p:nvSpPr>
        <p:spPr>
          <a:xfrm>
            <a:off x="2712721" y="1986911"/>
            <a:ext cx="3904050" cy="2151139"/>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800"/>
              <a:buNone/>
            </a:pPr>
            <a:r>
              <a:rPr lang="iw-IL">
                <a:latin typeface="Calibri"/>
                <a:ea typeface="Calibri"/>
                <a:cs typeface="Calibri"/>
                <a:sym typeface="Calibri"/>
              </a:rPr>
              <a:t>שימ/י לב! </a:t>
            </a:r>
            <a:endParaRPr/>
          </a:p>
          <a:p>
            <a:pPr indent="0" lvl="0" marL="0" rtl="1" algn="r">
              <a:lnSpc>
                <a:spcPct val="90000"/>
              </a:lnSpc>
              <a:spcBef>
                <a:spcPts val="1000"/>
              </a:spcBef>
              <a:spcAft>
                <a:spcPts val="0"/>
              </a:spcAft>
              <a:buClr>
                <a:schemeClr val="dk1"/>
              </a:buClr>
              <a:buSzPts val="2800"/>
              <a:buNone/>
            </a:pPr>
            <a:r>
              <a:rPr lang="iw-IL">
                <a:latin typeface="Calibri"/>
                <a:ea typeface="Calibri"/>
                <a:cs typeface="Calibri"/>
                <a:sym typeface="Calibri"/>
              </a:rPr>
              <a:t>האם יש פירות ברשימת הקניות שלך?</a:t>
            </a:r>
            <a:endParaRPr/>
          </a:p>
        </p:txBody>
      </p:sp>
      <p:pic>
        <p:nvPicPr>
          <p:cNvPr descr="טעות, טועים - אור קידס" id="1224" name="Google Shape;1224;p78"/>
          <p:cNvPicPr preferRelativeResize="0"/>
          <p:nvPr/>
        </p:nvPicPr>
        <p:blipFill rotWithShape="1">
          <a:blip r:embed="rId4">
            <a:alphaModFix/>
          </a:blip>
          <a:srcRect b="0" l="52735" r="0" t="0"/>
          <a:stretch/>
        </p:blipFill>
        <p:spPr>
          <a:xfrm>
            <a:off x="7042810" y="1618175"/>
            <a:ext cx="2111350" cy="2519875"/>
          </a:xfrm>
          <a:prstGeom prst="rect">
            <a:avLst/>
          </a:prstGeom>
          <a:noFill/>
          <a:ln>
            <a:noFill/>
          </a:ln>
        </p:spPr>
      </p:pic>
      <p:sp>
        <p:nvSpPr>
          <p:cNvPr id="1225" name="Google Shape;1225;p78">
            <a:hlinkClick action="ppaction://hlinksldjump" r:id="rId5"/>
          </p:cNvPr>
          <p:cNvSpPr/>
          <p:nvPr/>
        </p:nvSpPr>
        <p:spPr>
          <a:xfrm>
            <a:off x="2367962" y="3801439"/>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p79"/>
          <p:cNvSpPr/>
          <p:nvPr/>
        </p:nvSpPr>
        <p:spPr>
          <a:xfrm>
            <a:off x="2145275" y="1574800"/>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79"/>
          <p:cNvSpPr txBox="1"/>
          <p:nvPr>
            <p:ph idx="1" type="body"/>
          </p:nvPr>
        </p:nvSpPr>
        <p:spPr>
          <a:xfrm>
            <a:off x="2712721" y="1986911"/>
            <a:ext cx="3904050" cy="2151139"/>
          </a:xfrm>
          <a:prstGeom prst="rect">
            <a:avLst/>
          </a:prstGeom>
          <a:noFill/>
          <a:ln>
            <a:noFill/>
          </a:ln>
        </p:spPr>
        <p:txBody>
          <a:bodyPr anchorCtr="0" anchor="t" bIns="45700" lIns="91425" spcFirstLastPara="1" rIns="91425" wrap="square" tIns="45700">
            <a:normAutofit/>
          </a:bodyPr>
          <a:lstStyle/>
          <a:p>
            <a:pPr indent="0" lvl="0" marL="0" rtl="1" algn="r">
              <a:lnSpc>
                <a:spcPct val="90000"/>
              </a:lnSpc>
              <a:spcBef>
                <a:spcPts val="0"/>
              </a:spcBef>
              <a:spcAft>
                <a:spcPts val="0"/>
              </a:spcAft>
              <a:buClr>
                <a:schemeClr val="dk1"/>
              </a:buClr>
              <a:buSzPts val="2800"/>
              <a:buNone/>
            </a:pPr>
            <a:r>
              <a:rPr lang="iw-IL">
                <a:latin typeface="Calibri"/>
                <a:ea typeface="Calibri"/>
                <a:cs typeface="Calibri"/>
                <a:sym typeface="Calibri"/>
              </a:rPr>
              <a:t>שימ/י לב! </a:t>
            </a:r>
            <a:endParaRPr/>
          </a:p>
          <a:p>
            <a:pPr indent="0" lvl="0" marL="0" rtl="1" algn="r">
              <a:lnSpc>
                <a:spcPct val="90000"/>
              </a:lnSpc>
              <a:spcBef>
                <a:spcPts val="1000"/>
              </a:spcBef>
              <a:spcAft>
                <a:spcPts val="0"/>
              </a:spcAft>
              <a:buClr>
                <a:schemeClr val="dk1"/>
              </a:buClr>
              <a:buSzPts val="2800"/>
              <a:buNone/>
            </a:pPr>
            <a:r>
              <a:rPr lang="iw-IL">
                <a:latin typeface="Calibri"/>
                <a:ea typeface="Calibri"/>
                <a:cs typeface="Calibri"/>
                <a:sym typeface="Calibri"/>
              </a:rPr>
              <a:t>האם יש מוצרי בשר ברשימת הקניות שלך?</a:t>
            </a:r>
            <a:endParaRPr/>
          </a:p>
        </p:txBody>
      </p:sp>
      <p:pic>
        <p:nvPicPr>
          <p:cNvPr descr="טעות, טועים - אור קידס" id="1233" name="Google Shape;1233;p79"/>
          <p:cNvPicPr preferRelativeResize="0"/>
          <p:nvPr/>
        </p:nvPicPr>
        <p:blipFill rotWithShape="1">
          <a:blip r:embed="rId4">
            <a:alphaModFix/>
          </a:blip>
          <a:srcRect b="0" l="52735" r="0" t="0"/>
          <a:stretch/>
        </p:blipFill>
        <p:spPr>
          <a:xfrm>
            <a:off x="7042810" y="1618175"/>
            <a:ext cx="2111350" cy="2519875"/>
          </a:xfrm>
          <a:prstGeom prst="rect">
            <a:avLst/>
          </a:prstGeom>
          <a:noFill/>
          <a:ln>
            <a:noFill/>
          </a:ln>
        </p:spPr>
      </p:pic>
      <p:sp>
        <p:nvSpPr>
          <p:cNvPr id="1234" name="Google Shape;1234;p79">
            <a:hlinkClick action="ppaction://hlinksldjump" r:id="rId5"/>
          </p:cNvPr>
          <p:cNvSpPr/>
          <p:nvPr/>
        </p:nvSpPr>
        <p:spPr>
          <a:xfrm>
            <a:off x="2367962" y="3801438"/>
            <a:ext cx="1654031" cy="657545"/>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ct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שאלות מכווינות</a:t>
            </a:r>
            <a:endParaRPr/>
          </a:p>
        </p:txBody>
      </p:sp>
      <p:sp>
        <p:nvSpPr>
          <p:cNvPr id="240" name="Google Shape;240;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1" algn="r">
              <a:lnSpc>
                <a:spcPct val="150000"/>
              </a:lnSpc>
              <a:spcBef>
                <a:spcPts val="0"/>
              </a:spcBef>
              <a:spcAft>
                <a:spcPts val="0"/>
              </a:spcAft>
              <a:buClr>
                <a:schemeClr val="dk1"/>
              </a:buClr>
              <a:buSzPts val="3200"/>
              <a:buChar char="•"/>
            </a:pPr>
            <a:r>
              <a:rPr lang="iw-IL" sz="3200">
                <a:latin typeface="Calibri"/>
                <a:ea typeface="Calibri"/>
                <a:cs typeface="Calibri"/>
                <a:sym typeface="Calibri"/>
              </a:rPr>
              <a:t>מה הדבר הראשון שעלייך לבצע כאשר את/ה מגיע/ה למרפאה?</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איך תזכר/י את מספר התור והחדר אליו את/ה אמור/ה ללכת?</a:t>
            </a:r>
            <a:endParaRPr/>
          </a:p>
          <a:p>
            <a:pPr indent="-228600" lvl="0" marL="228600" rtl="1" algn="r">
              <a:lnSpc>
                <a:spcPct val="150000"/>
              </a:lnSpc>
              <a:spcBef>
                <a:spcPts val="1000"/>
              </a:spcBef>
              <a:spcAft>
                <a:spcPts val="0"/>
              </a:spcAft>
              <a:buClr>
                <a:schemeClr val="dk1"/>
              </a:buClr>
              <a:buSzPts val="3200"/>
              <a:buChar char="•"/>
            </a:pPr>
            <a:r>
              <a:rPr lang="iw-IL" sz="3200">
                <a:latin typeface="Calibri"/>
                <a:ea typeface="Calibri"/>
                <a:cs typeface="Calibri"/>
                <a:sym typeface="Calibri"/>
              </a:rPr>
              <a:t>האם שימוש בדף ועט יעזור לך?</a:t>
            </a:r>
            <a:endParaRPr/>
          </a:p>
          <a:p>
            <a:pPr indent="-50800" lvl="0" marL="228600" rtl="1" algn="r">
              <a:lnSpc>
                <a:spcPct val="90000"/>
              </a:lnSpc>
              <a:spcBef>
                <a:spcPts val="1000"/>
              </a:spcBef>
              <a:spcAft>
                <a:spcPts val="0"/>
              </a:spcAft>
              <a:buClr>
                <a:schemeClr val="dk1"/>
              </a:buClr>
              <a:buSzPts val="2800"/>
              <a:buNone/>
            </a:pPr>
            <a:r>
              <a:t/>
            </a:r>
            <a:endParaRPr/>
          </a:p>
        </p:txBody>
      </p:sp>
      <p:sp>
        <p:nvSpPr>
          <p:cNvPr id="241" name="Google Shape;241;p8">
            <a:hlinkClick action="ppaction://hlinksldjump" r:id="rId4"/>
          </p:cNvPr>
          <p:cNvSpPr/>
          <p:nvPr/>
        </p:nvSpPr>
        <p:spPr>
          <a:xfrm>
            <a:off x="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המשך לעמוד הבא</a:t>
            </a:r>
            <a:endParaRPr b="1" i="0" sz="2000" u="none" cap="none" strike="noStrike">
              <a:solidFill>
                <a:schemeClr val="dk1"/>
              </a:solidFill>
              <a:latin typeface="Calibri"/>
              <a:ea typeface="Calibri"/>
              <a:cs typeface="Calibri"/>
              <a:sym typeface="Calibri"/>
            </a:endParaRPr>
          </a:p>
        </p:txBody>
      </p:sp>
      <p:sp>
        <p:nvSpPr>
          <p:cNvPr id="242" name="Google Shape;242;p8">
            <a:hlinkClick action="ppaction://hlinksldjump" r:id="rId5"/>
          </p:cNvPr>
          <p:cNvSpPr/>
          <p:nvPr/>
        </p:nvSpPr>
        <p:spPr>
          <a:xfrm>
            <a:off x="10733070" y="6262099"/>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חזרה להוראות </a:t>
            </a:r>
            <a:endParaRPr b="1" i="0" sz="20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239" name="Shape 1239"/>
        <p:cNvGrpSpPr/>
        <p:nvPr/>
      </p:nvGrpSpPr>
      <p:grpSpPr>
        <a:xfrm>
          <a:off x="0" y="0"/>
          <a:ext cx="0" cy="0"/>
          <a:chOff x="0" y="0"/>
          <a:chExt cx="0" cy="0"/>
        </a:xfrm>
      </p:grpSpPr>
      <p:pic>
        <p:nvPicPr>
          <p:cNvPr descr="תחזירו את הכסף: על מה התלוננו לקוחות הסופרמרקטים הכי הרבה?" id="1240" name="Google Shape;1240;p80">
            <a:hlinkClick action="ppaction://hlinksldjump" r:id="rId3"/>
          </p:cNvPr>
          <p:cNvPicPr preferRelativeResize="0"/>
          <p:nvPr>
            <p:ph idx="1" type="body"/>
          </p:nvPr>
        </p:nvPicPr>
        <p:blipFill rotWithShape="1">
          <a:blip r:embed="rId4">
            <a:alphaModFix/>
          </a:blip>
          <a:srcRect b="18665" l="0" r="-1" t="413"/>
          <a:stretch/>
        </p:blipFill>
        <p:spPr>
          <a:xfrm>
            <a:off x="321733" y="321733"/>
            <a:ext cx="11548534" cy="6214534"/>
          </a:xfrm>
          <a:prstGeom prst="rect">
            <a:avLst/>
          </a:prstGeom>
          <a:noFill/>
          <a:ln>
            <a:noFill/>
          </a:ln>
        </p:spPr>
      </p:pic>
      <p:grpSp>
        <p:nvGrpSpPr>
          <p:cNvPr id="1241" name="Google Shape;1241;p80"/>
          <p:cNvGrpSpPr/>
          <p:nvPr/>
        </p:nvGrpSpPr>
        <p:grpSpPr>
          <a:xfrm>
            <a:off x="1420238" y="2461097"/>
            <a:ext cx="4066162" cy="3501959"/>
            <a:chOff x="1420238" y="2461097"/>
            <a:chExt cx="4066162" cy="3501959"/>
          </a:xfrm>
        </p:grpSpPr>
        <p:pic>
          <p:nvPicPr>
            <p:cNvPr descr="תחזירו את הכסף: על מה התלוננו לקוחות הסופרמרקטים הכי הרבה?" id="1242" name="Google Shape;1242;p80">
              <a:hlinkClick action="ppaction://hlinksldjump" r:id="rId5"/>
            </p:cNvPr>
            <p:cNvPicPr preferRelativeResize="0"/>
            <p:nvPr/>
          </p:nvPicPr>
          <p:blipFill rotWithShape="1">
            <a:blip r:embed="rId4">
              <a:alphaModFix/>
            </a:blip>
            <a:srcRect b="46777" l="9345" r="55444" t="28017"/>
            <a:stretch/>
          </p:blipFill>
          <p:spPr>
            <a:xfrm>
              <a:off x="1420238" y="2461097"/>
              <a:ext cx="4066162" cy="1935806"/>
            </a:xfrm>
            <a:prstGeom prst="rect">
              <a:avLst/>
            </a:prstGeom>
            <a:noFill/>
            <a:ln>
              <a:noFill/>
            </a:ln>
          </p:spPr>
        </p:pic>
        <p:pic>
          <p:nvPicPr>
            <p:cNvPr descr="תחזירו את הכסף: על מה התלוננו לקוחות הסופרמרקטים הכי הרבה?" id="1243" name="Google Shape;1243;p80">
              <a:hlinkClick action="ppaction://hlinksldjump" r:id="rId6"/>
            </p:cNvPr>
            <p:cNvPicPr preferRelativeResize="0"/>
            <p:nvPr/>
          </p:nvPicPr>
          <p:blipFill rotWithShape="1">
            <a:blip r:embed="rId4">
              <a:alphaModFix/>
            </a:blip>
            <a:srcRect b="26128" l="10944" r="83748" t="54110"/>
            <a:stretch/>
          </p:blipFill>
          <p:spPr>
            <a:xfrm>
              <a:off x="1585609" y="4445540"/>
              <a:ext cx="612842" cy="1517516"/>
            </a:xfrm>
            <a:prstGeom prst="rect">
              <a:avLst/>
            </a:prstGeom>
            <a:noFill/>
            <a:ln>
              <a:noFill/>
            </a:ln>
          </p:spPr>
        </p:pic>
      </p:grpSp>
      <p:pic>
        <p:nvPicPr>
          <p:cNvPr descr="עפות על החיים" id="1244" name="Google Shape;1244;p80">
            <a:hlinkClick action="ppaction://hlinksldjump" r:id="rId7"/>
          </p:cNvPr>
          <p:cNvPicPr preferRelativeResize="0"/>
          <p:nvPr/>
        </p:nvPicPr>
        <p:blipFill rotWithShape="1">
          <a:blip r:embed="rId8">
            <a:alphaModFix/>
          </a:blip>
          <a:srcRect b="0" l="0" r="0" t="0"/>
          <a:stretch/>
        </p:blipFill>
        <p:spPr>
          <a:xfrm>
            <a:off x="10373746" y="5061724"/>
            <a:ext cx="1377267" cy="137726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249" name="Shape 1249"/>
        <p:cNvGrpSpPr/>
        <p:nvPr/>
      </p:nvGrpSpPr>
      <p:grpSpPr>
        <a:xfrm>
          <a:off x="0" y="0"/>
          <a:ext cx="0" cy="0"/>
          <a:chOff x="0" y="0"/>
          <a:chExt cx="0" cy="0"/>
        </a:xfrm>
      </p:grpSpPr>
      <p:pic>
        <p:nvPicPr>
          <p:cNvPr descr="תחזירו את הכסף: על מה התלוננו לקוחות הסופרמרקטים הכי הרבה?" id="1250" name="Google Shape;1250;p81"/>
          <p:cNvPicPr preferRelativeResize="0"/>
          <p:nvPr>
            <p:ph idx="1" type="body"/>
          </p:nvPr>
        </p:nvPicPr>
        <p:blipFill rotWithShape="1">
          <a:blip r:embed="rId3">
            <a:alphaModFix/>
          </a:blip>
          <a:srcRect b="18665" l="0" r="-1" t="413"/>
          <a:stretch/>
        </p:blipFill>
        <p:spPr>
          <a:xfrm>
            <a:off x="321733" y="321733"/>
            <a:ext cx="11548534" cy="6214534"/>
          </a:xfrm>
          <a:prstGeom prst="rect">
            <a:avLst/>
          </a:prstGeom>
          <a:noFill/>
          <a:ln>
            <a:noFill/>
          </a:ln>
        </p:spPr>
      </p:pic>
      <p:pic>
        <p:nvPicPr>
          <p:cNvPr descr="תחזירו את הכסף: על מה התלוננו לקוחות הסופרמרקטים הכי הרבה?" id="1251" name="Google Shape;1251;p81"/>
          <p:cNvPicPr preferRelativeResize="0"/>
          <p:nvPr/>
        </p:nvPicPr>
        <p:blipFill rotWithShape="1">
          <a:blip r:embed="rId3">
            <a:alphaModFix/>
          </a:blip>
          <a:srcRect b="46777" l="9345" r="55444" t="28017"/>
          <a:stretch/>
        </p:blipFill>
        <p:spPr>
          <a:xfrm>
            <a:off x="1420238" y="2461097"/>
            <a:ext cx="4066162" cy="1935806"/>
          </a:xfrm>
          <a:prstGeom prst="rect">
            <a:avLst/>
          </a:prstGeom>
          <a:noFill/>
          <a:ln>
            <a:noFill/>
          </a:ln>
        </p:spPr>
      </p:pic>
      <p:pic>
        <p:nvPicPr>
          <p:cNvPr descr="תחזירו את הכסף: על מה התלוננו לקוחות הסופרמרקטים הכי הרבה?" id="1252" name="Google Shape;1252;p81"/>
          <p:cNvPicPr preferRelativeResize="0"/>
          <p:nvPr/>
        </p:nvPicPr>
        <p:blipFill rotWithShape="1">
          <a:blip r:embed="rId3">
            <a:alphaModFix/>
          </a:blip>
          <a:srcRect b="26128" l="10944" r="83748" t="54110"/>
          <a:stretch/>
        </p:blipFill>
        <p:spPr>
          <a:xfrm>
            <a:off x="1585609" y="4445540"/>
            <a:ext cx="612842" cy="1517516"/>
          </a:xfrm>
          <a:prstGeom prst="rect">
            <a:avLst/>
          </a:prstGeom>
          <a:noFill/>
          <a:ln>
            <a:noFill/>
          </a:ln>
        </p:spPr>
      </p:pic>
      <p:sp>
        <p:nvSpPr>
          <p:cNvPr id="1253" name="Google Shape;1253;p81"/>
          <p:cNvSpPr/>
          <p:nvPr/>
        </p:nvSpPr>
        <p:spPr>
          <a:xfrm>
            <a:off x="2145275" y="1574800"/>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81"/>
          <p:cNvSpPr txBox="1"/>
          <p:nvPr/>
        </p:nvSpPr>
        <p:spPr>
          <a:xfrm>
            <a:off x="3239654" y="2412460"/>
            <a:ext cx="3345251" cy="1050929"/>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נסה/י להיזכר איזה חלב עליך לקנות?</a:t>
            </a:r>
            <a:endParaRPr/>
          </a:p>
        </p:txBody>
      </p:sp>
      <p:pic>
        <p:nvPicPr>
          <p:cNvPr descr="טעות, טועים - אור קידס" id="1255" name="Google Shape;1255;p81"/>
          <p:cNvPicPr preferRelativeResize="0"/>
          <p:nvPr/>
        </p:nvPicPr>
        <p:blipFill rotWithShape="1">
          <a:blip r:embed="rId4">
            <a:alphaModFix/>
          </a:blip>
          <a:srcRect b="0" l="52735" r="0" t="0"/>
          <a:stretch/>
        </p:blipFill>
        <p:spPr>
          <a:xfrm>
            <a:off x="7042810" y="1618175"/>
            <a:ext cx="2111350" cy="2519875"/>
          </a:xfrm>
          <a:prstGeom prst="rect">
            <a:avLst/>
          </a:prstGeom>
          <a:noFill/>
          <a:ln>
            <a:noFill/>
          </a:ln>
        </p:spPr>
      </p:pic>
      <p:sp>
        <p:nvSpPr>
          <p:cNvPr id="1256" name="Google Shape;1256;p81">
            <a:hlinkClick action="ppaction://hlinksldjump" r:id="rId5"/>
          </p:cNvPr>
          <p:cNvSpPr/>
          <p:nvPr/>
        </p:nvSpPr>
        <p:spPr>
          <a:xfrm>
            <a:off x="2367962" y="3801439"/>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261" name="Shape 1261"/>
        <p:cNvGrpSpPr/>
        <p:nvPr/>
      </p:nvGrpSpPr>
      <p:grpSpPr>
        <a:xfrm>
          <a:off x="0" y="0"/>
          <a:ext cx="0" cy="0"/>
          <a:chOff x="0" y="0"/>
          <a:chExt cx="0" cy="0"/>
        </a:xfrm>
      </p:grpSpPr>
      <p:pic>
        <p:nvPicPr>
          <p:cNvPr descr="תחזירו את הכסף: על מה התלוננו לקוחות הסופרמרקטים הכי הרבה?" id="1262" name="Google Shape;1262;p82"/>
          <p:cNvPicPr preferRelativeResize="0"/>
          <p:nvPr>
            <p:ph idx="1" type="body"/>
          </p:nvPr>
        </p:nvPicPr>
        <p:blipFill rotWithShape="1">
          <a:blip r:embed="rId3">
            <a:alphaModFix/>
          </a:blip>
          <a:srcRect b="18665" l="0" r="-1" t="413"/>
          <a:stretch/>
        </p:blipFill>
        <p:spPr>
          <a:xfrm>
            <a:off x="321733" y="321733"/>
            <a:ext cx="11548534" cy="6214534"/>
          </a:xfrm>
          <a:prstGeom prst="rect">
            <a:avLst/>
          </a:prstGeom>
          <a:noFill/>
          <a:ln>
            <a:noFill/>
          </a:ln>
        </p:spPr>
      </p:pic>
      <p:pic>
        <p:nvPicPr>
          <p:cNvPr descr="תחזירו את הכסף: על מה התלוננו לקוחות הסופרמרקטים הכי הרבה?" id="1263" name="Google Shape;1263;p82"/>
          <p:cNvPicPr preferRelativeResize="0"/>
          <p:nvPr/>
        </p:nvPicPr>
        <p:blipFill rotWithShape="1">
          <a:blip r:embed="rId3">
            <a:alphaModFix/>
          </a:blip>
          <a:srcRect b="46777" l="9345" r="55444" t="28017"/>
          <a:stretch/>
        </p:blipFill>
        <p:spPr>
          <a:xfrm>
            <a:off x="1420238" y="2461097"/>
            <a:ext cx="4066162" cy="1935806"/>
          </a:xfrm>
          <a:prstGeom prst="rect">
            <a:avLst/>
          </a:prstGeom>
          <a:noFill/>
          <a:ln>
            <a:noFill/>
          </a:ln>
        </p:spPr>
      </p:pic>
      <p:pic>
        <p:nvPicPr>
          <p:cNvPr descr="תחזירו את הכסף: על מה התלוננו לקוחות הסופרמרקטים הכי הרבה?" id="1264" name="Google Shape;1264;p82"/>
          <p:cNvPicPr preferRelativeResize="0"/>
          <p:nvPr/>
        </p:nvPicPr>
        <p:blipFill rotWithShape="1">
          <a:blip r:embed="rId3">
            <a:alphaModFix/>
          </a:blip>
          <a:srcRect b="26128" l="10944" r="83748" t="54110"/>
          <a:stretch/>
        </p:blipFill>
        <p:spPr>
          <a:xfrm>
            <a:off x="1585609" y="4445540"/>
            <a:ext cx="612842" cy="1517516"/>
          </a:xfrm>
          <a:prstGeom prst="rect">
            <a:avLst/>
          </a:prstGeom>
          <a:noFill/>
          <a:ln>
            <a:noFill/>
          </a:ln>
        </p:spPr>
      </p:pic>
      <p:sp>
        <p:nvSpPr>
          <p:cNvPr id="1265" name="Google Shape;1265;p82"/>
          <p:cNvSpPr/>
          <p:nvPr/>
        </p:nvSpPr>
        <p:spPr>
          <a:xfrm>
            <a:off x="2209360" y="4765038"/>
            <a:ext cx="1556427" cy="451354"/>
          </a:xfrm>
          <a:prstGeom prst="roundRect">
            <a:avLst>
              <a:gd fmla="val 16667" name="adj"/>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82"/>
          <p:cNvSpPr/>
          <p:nvPr/>
        </p:nvSpPr>
        <p:spPr>
          <a:xfrm>
            <a:off x="1935364" y="1786868"/>
            <a:ext cx="8026940" cy="3606685"/>
          </a:xfrm>
          <a:prstGeom prst="rect">
            <a:avLst/>
          </a:prstGeom>
          <a:solidFill>
            <a:schemeClr val="lt1"/>
          </a:solid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82"/>
          <p:cNvSpPr txBox="1"/>
          <p:nvPr/>
        </p:nvSpPr>
        <p:spPr>
          <a:xfrm>
            <a:off x="3629452" y="2340621"/>
            <a:ext cx="3282533" cy="2229152"/>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כל הכבוד!</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בחרת בפריט הנכון!</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החלב נוסף לעגלת הקניות שלך</a:t>
            </a:r>
            <a:endParaRPr/>
          </a:p>
        </p:txBody>
      </p:sp>
      <p:pic>
        <p:nvPicPr>
          <p:cNvPr descr="טעות, טועים - אור קידס" id="1268" name="Google Shape;1268;p82"/>
          <p:cNvPicPr preferRelativeResize="0"/>
          <p:nvPr/>
        </p:nvPicPr>
        <p:blipFill rotWithShape="1">
          <a:blip r:embed="rId4">
            <a:alphaModFix/>
          </a:blip>
          <a:srcRect b="0" l="0" r="47178" t="0"/>
          <a:stretch/>
        </p:blipFill>
        <p:spPr>
          <a:xfrm>
            <a:off x="7045211" y="2202554"/>
            <a:ext cx="2608574" cy="2878922"/>
          </a:xfrm>
          <a:prstGeom prst="rect">
            <a:avLst/>
          </a:prstGeom>
          <a:noFill/>
          <a:ln>
            <a:noFill/>
          </a:ln>
        </p:spPr>
      </p:pic>
      <p:pic>
        <p:nvPicPr>
          <p:cNvPr id="1269" name="Google Shape;1269;p82"/>
          <p:cNvPicPr preferRelativeResize="0"/>
          <p:nvPr/>
        </p:nvPicPr>
        <p:blipFill rotWithShape="1">
          <a:blip r:embed="rId5">
            <a:alphaModFix/>
          </a:blip>
          <a:srcRect b="32000" l="64917" r="26416" t="24651"/>
          <a:stretch/>
        </p:blipFill>
        <p:spPr>
          <a:xfrm>
            <a:off x="2541318" y="2117548"/>
            <a:ext cx="892986" cy="2452226"/>
          </a:xfrm>
          <a:prstGeom prst="rect">
            <a:avLst/>
          </a:prstGeom>
          <a:noFill/>
          <a:ln>
            <a:noFill/>
          </a:ln>
        </p:spPr>
      </p:pic>
      <p:sp>
        <p:nvSpPr>
          <p:cNvPr id="1270" name="Google Shape;1270;p82"/>
          <p:cNvSpPr txBox="1"/>
          <p:nvPr/>
        </p:nvSpPr>
        <p:spPr>
          <a:xfrm>
            <a:off x="3048000" y="3244334"/>
            <a:ext cx="6096000" cy="369332"/>
          </a:xfrm>
          <a:prstGeom prst="rect">
            <a:avLst/>
          </a:prstGeom>
          <a:noFill/>
          <a:ln>
            <a:noFill/>
          </a:ln>
        </p:spPr>
        <p:txBody>
          <a:bodyPr anchorCtr="0" anchor="t" bIns="45700" lIns="91425" spcFirstLastPara="1" rIns="91425" wrap="square" tIns="45700">
            <a:spAutoFit/>
          </a:bodyPr>
          <a:lstStyle/>
          <a:p>
            <a:pPr indent="0" lvl="0" marL="0" marR="0" rtl="1" algn="r">
              <a:spcBef>
                <a:spcPts val="0"/>
              </a:spcBef>
              <a:spcAft>
                <a:spcPts val="0"/>
              </a:spcAft>
              <a:buNone/>
            </a:pPr>
            <a:r>
              <a:rPr lang="iw-IL" sz="1800">
                <a:solidFill>
                  <a:schemeClr val="dk1"/>
                </a:solidFill>
                <a:latin typeface="Arial"/>
                <a:ea typeface="Arial"/>
                <a:cs typeface="Arial"/>
                <a:sym typeface="Arial"/>
              </a:rPr>
              <a:t>ר</a:t>
            </a:r>
            <a:endParaRPr sz="1800">
              <a:solidFill>
                <a:schemeClr val="lt1"/>
              </a:solidFill>
              <a:latin typeface="Calibri"/>
              <a:ea typeface="Calibri"/>
              <a:cs typeface="Calibri"/>
              <a:sym typeface="Calibri"/>
            </a:endParaRPr>
          </a:p>
        </p:txBody>
      </p:sp>
      <p:sp>
        <p:nvSpPr>
          <p:cNvPr id="1271" name="Google Shape;1271;p82">
            <a:hlinkClick action="ppaction://hlinksldjump" r:id="rId6"/>
          </p:cNvPr>
          <p:cNvSpPr/>
          <p:nvPr/>
        </p:nvSpPr>
        <p:spPr>
          <a:xfrm>
            <a:off x="2106069" y="4765037"/>
            <a:ext cx="1859756" cy="439261"/>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לסופר</a:t>
            </a:r>
            <a:endParaRPr b="1" sz="24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pic>
        <p:nvPicPr>
          <p:cNvPr descr="Empty supermarket shelf retail store white blank Vector Image" id="1276" name="Google Shape;1276;p83"/>
          <p:cNvPicPr preferRelativeResize="0"/>
          <p:nvPr>
            <p:ph idx="1" type="body"/>
          </p:nvPr>
        </p:nvPicPr>
        <p:blipFill rotWithShape="1">
          <a:blip r:embed="rId3">
            <a:alphaModFix/>
          </a:blip>
          <a:srcRect b="19977" l="6799" r="5973" t="8121"/>
          <a:stretch/>
        </p:blipFill>
        <p:spPr>
          <a:xfrm>
            <a:off x="448427" y="-33555"/>
            <a:ext cx="12080799" cy="6784551"/>
          </a:xfrm>
          <a:prstGeom prst="rect">
            <a:avLst/>
          </a:prstGeom>
          <a:noFill/>
          <a:ln>
            <a:noFill/>
          </a:ln>
        </p:spPr>
      </p:pic>
      <p:pic>
        <p:nvPicPr>
          <p:cNvPr id="1277" name="Google Shape;1277;p83">
            <a:hlinkClick action="ppaction://hlinksldjump" r:id="rId4"/>
          </p:cNvPr>
          <p:cNvPicPr preferRelativeResize="0"/>
          <p:nvPr/>
        </p:nvPicPr>
        <p:blipFill rotWithShape="1">
          <a:blip r:embed="rId5">
            <a:alphaModFix/>
          </a:blip>
          <a:srcRect b="34815" l="34416" r="34500" t="40740"/>
          <a:stretch/>
        </p:blipFill>
        <p:spPr>
          <a:xfrm rot="-516253">
            <a:off x="8074391" y="1577951"/>
            <a:ext cx="3227021" cy="1640494"/>
          </a:xfrm>
          <a:prstGeom prst="rect">
            <a:avLst/>
          </a:prstGeom>
          <a:noFill/>
          <a:ln>
            <a:noFill/>
          </a:ln>
        </p:spPr>
      </p:pic>
      <p:pic>
        <p:nvPicPr>
          <p:cNvPr id="1278" name="Google Shape;1278;p83">
            <a:hlinkClick action="ppaction://hlinksldjump" r:id="rId6"/>
          </p:cNvPr>
          <p:cNvPicPr preferRelativeResize="0"/>
          <p:nvPr/>
        </p:nvPicPr>
        <p:blipFill rotWithShape="1">
          <a:blip r:embed="rId5">
            <a:alphaModFix/>
          </a:blip>
          <a:srcRect b="34815" l="34416" r="34500" t="40740"/>
          <a:stretch/>
        </p:blipFill>
        <p:spPr>
          <a:xfrm rot="-574218">
            <a:off x="4835621" y="1529598"/>
            <a:ext cx="3332242" cy="1693985"/>
          </a:xfrm>
          <a:prstGeom prst="rect">
            <a:avLst/>
          </a:prstGeom>
          <a:noFill/>
          <a:ln>
            <a:noFill/>
          </a:ln>
        </p:spPr>
      </p:pic>
      <p:pic>
        <p:nvPicPr>
          <p:cNvPr id="1279" name="Google Shape;1279;p83">
            <a:hlinkClick action="ppaction://hlinksldjump" r:id="rId7"/>
          </p:cNvPr>
          <p:cNvPicPr preferRelativeResize="0"/>
          <p:nvPr/>
        </p:nvPicPr>
        <p:blipFill rotWithShape="1">
          <a:blip r:embed="rId5">
            <a:alphaModFix/>
          </a:blip>
          <a:srcRect b="34815" l="34416" r="34500" t="40740"/>
          <a:stretch/>
        </p:blipFill>
        <p:spPr>
          <a:xfrm rot="-516253">
            <a:off x="1493172" y="1539634"/>
            <a:ext cx="3377769" cy="1717129"/>
          </a:xfrm>
          <a:prstGeom prst="rect">
            <a:avLst/>
          </a:prstGeom>
          <a:noFill/>
          <a:ln>
            <a:noFill/>
          </a:ln>
        </p:spPr>
      </p:pic>
      <p:grpSp>
        <p:nvGrpSpPr>
          <p:cNvPr id="1280" name="Google Shape;1280;p83"/>
          <p:cNvGrpSpPr/>
          <p:nvPr/>
        </p:nvGrpSpPr>
        <p:grpSpPr>
          <a:xfrm>
            <a:off x="1035629" y="-188589"/>
            <a:ext cx="10707942" cy="7411794"/>
            <a:chOff x="1035629" y="-188589"/>
            <a:chExt cx="10707942" cy="7411794"/>
          </a:xfrm>
        </p:grpSpPr>
        <p:pic>
          <p:nvPicPr>
            <p:cNvPr id="1281" name="Google Shape;1281;p83">
              <a:hlinkClick action="ppaction://hlinksldjump" r:id="rId8"/>
            </p:cNvPr>
            <p:cNvPicPr preferRelativeResize="0"/>
            <p:nvPr/>
          </p:nvPicPr>
          <p:blipFill rotWithShape="1">
            <a:blip r:embed="rId9">
              <a:alphaModFix/>
            </a:blip>
            <a:srcRect b="30848" l="31744" r="31544" t="36724"/>
            <a:stretch/>
          </p:blipFill>
          <p:spPr>
            <a:xfrm rot="-398876">
              <a:off x="8062163" y="3304867"/>
              <a:ext cx="2949647" cy="1465563"/>
            </a:xfrm>
            <a:prstGeom prst="rect">
              <a:avLst/>
            </a:prstGeom>
            <a:noFill/>
            <a:ln>
              <a:noFill/>
            </a:ln>
          </p:spPr>
        </p:pic>
        <p:pic>
          <p:nvPicPr>
            <p:cNvPr id="1282" name="Google Shape;1282;p83">
              <a:hlinkClick action="ppaction://hlinksldjump" r:id="rId10"/>
            </p:cNvPr>
            <p:cNvPicPr preferRelativeResize="0"/>
            <p:nvPr/>
          </p:nvPicPr>
          <p:blipFill rotWithShape="1">
            <a:blip r:embed="rId11">
              <a:alphaModFix/>
            </a:blip>
            <a:srcRect b="21480" l="31833" r="30250" t="27704"/>
            <a:stretch/>
          </p:blipFill>
          <p:spPr>
            <a:xfrm rot="-1137833">
              <a:off x="1321366" y="4552093"/>
              <a:ext cx="2863466" cy="2236787"/>
            </a:xfrm>
            <a:prstGeom prst="rect">
              <a:avLst/>
            </a:prstGeom>
            <a:noFill/>
            <a:ln>
              <a:noFill/>
            </a:ln>
          </p:spPr>
        </p:pic>
        <p:pic>
          <p:nvPicPr>
            <p:cNvPr id="1283" name="Google Shape;1283;p83">
              <a:hlinkClick action="ppaction://hlinksldjump" r:id="rId12"/>
            </p:cNvPr>
            <p:cNvPicPr preferRelativeResize="0"/>
            <p:nvPr/>
          </p:nvPicPr>
          <p:blipFill rotWithShape="1">
            <a:blip r:embed="rId13">
              <a:alphaModFix/>
            </a:blip>
            <a:srcRect b="24888" l="31667" r="30667" t="30814"/>
            <a:stretch/>
          </p:blipFill>
          <p:spPr>
            <a:xfrm rot="-498597">
              <a:off x="1888190" y="-52621"/>
              <a:ext cx="1977592" cy="1322088"/>
            </a:xfrm>
            <a:prstGeom prst="rect">
              <a:avLst/>
            </a:prstGeom>
            <a:noFill/>
            <a:ln>
              <a:noFill/>
            </a:ln>
          </p:spPr>
        </p:pic>
        <p:pic>
          <p:nvPicPr>
            <p:cNvPr id="1284" name="Google Shape;1284;p83">
              <a:hlinkClick action="ppaction://hlinksldjump" r:id="rId14"/>
            </p:cNvPr>
            <p:cNvPicPr preferRelativeResize="0"/>
            <p:nvPr/>
          </p:nvPicPr>
          <p:blipFill rotWithShape="1">
            <a:blip r:embed="rId11">
              <a:alphaModFix/>
            </a:blip>
            <a:srcRect b="21480" l="31833" r="30250" t="27704"/>
            <a:stretch/>
          </p:blipFill>
          <p:spPr>
            <a:xfrm rot="-1214365">
              <a:off x="3707032" y="4539403"/>
              <a:ext cx="2863466" cy="2236787"/>
            </a:xfrm>
            <a:prstGeom prst="rect">
              <a:avLst/>
            </a:prstGeom>
            <a:noFill/>
            <a:ln>
              <a:noFill/>
            </a:ln>
          </p:spPr>
        </p:pic>
        <p:pic>
          <p:nvPicPr>
            <p:cNvPr id="1285" name="Google Shape;1285;p83">
              <a:hlinkClick action="ppaction://hlinksldjump" r:id="rId15"/>
            </p:cNvPr>
            <p:cNvPicPr preferRelativeResize="0"/>
            <p:nvPr/>
          </p:nvPicPr>
          <p:blipFill rotWithShape="1">
            <a:blip r:embed="rId11">
              <a:alphaModFix/>
            </a:blip>
            <a:srcRect b="21480" l="31833" r="30250" t="27704"/>
            <a:stretch/>
          </p:blipFill>
          <p:spPr>
            <a:xfrm rot="-1190075">
              <a:off x="6138877" y="4566970"/>
              <a:ext cx="2863466" cy="2236787"/>
            </a:xfrm>
            <a:prstGeom prst="rect">
              <a:avLst/>
            </a:prstGeom>
            <a:noFill/>
            <a:ln>
              <a:noFill/>
            </a:ln>
          </p:spPr>
        </p:pic>
        <p:pic>
          <p:nvPicPr>
            <p:cNvPr id="1286" name="Google Shape;1286;p83">
              <a:hlinkClick action="ppaction://hlinksldjump" r:id="rId16"/>
            </p:cNvPr>
            <p:cNvPicPr preferRelativeResize="0"/>
            <p:nvPr/>
          </p:nvPicPr>
          <p:blipFill rotWithShape="1">
            <a:blip r:embed="rId11">
              <a:alphaModFix/>
            </a:blip>
            <a:srcRect b="21480" l="31833" r="30250" t="27704"/>
            <a:stretch/>
          </p:blipFill>
          <p:spPr>
            <a:xfrm rot="-1237180">
              <a:off x="8577967" y="4528559"/>
              <a:ext cx="2863466" cy="2236787"/>
            </a:xfrm>
            <a:prstGeom prst="rect">
              <a:avLst/>
            </a:prstGeom>
            <a:noFill/>
            <a:ln>
              <a:noFill/>
            </a:ln>
          </p:spPr>
        </p:pic>
        <p:pic>
          <p:nvPicPr>
            <p:cNvPr id="1287" name="Google Shape;1287;p83">
              <a:hlinkClick action="ppaction://hlinksldjump" r:id="rId17"/>
            </p:cNvPr>
            <p:cNvPicPr preferRelativeResize="0"/>
            <p:nvPr/>
          </p:nvPicPr>
          <p:blipFill rotWithShape="1">
            <a:blip r:embed="rId9">
              <a:alphaModFix/>
            </a:blip>
            <a:srcRect b="30848" l="31744" r="31544" t="36724"/>
            <a:stretch/>
          </p:blipFill>
          <p:spPr>
            <a:xfrm rot="-398876">
              <a:off x="4934370" y="3286364"/>
              <a:ext cx="2949647" cy="1465563"/>
            </a:xfrm>
            <a:prstGeom prst="rect">
              <a:avLst/>
            </a:prstGeom>
            <a:noFill/>
            <a:ln>
              <a:noFill/>
            </a:ln>
          </p:spPr>
        </p:pic>
        <p:pic>
          <p:nvPicPr>
            <p:cNvPr id="1288" name="Google Shape;1288;p83">
              <a:hlinkClick action="ppaction://hlinksldjump" r:id="rId18"/>
            </p:cNvPr>
            <p:cNvPicPr preferRelativeResize="0"/>
            <p:nvPr/>
          </p:nvPicPr>
          <p:blipFill rotWithShape="1">
            <a:blip r:embed="rId9">
              <a:alphaModFix/>
            </a:blip>
            <a:srcRect b="30848" l="31744" r="31544" t="36724"/>
            <a:stretch/>
          </p:blipFill>
          <p:spPr>
            <a:xfrm rot="-398876">
              <a:off x="1715748" y="3274079"/>
              <a:ext cx="2949647" cy="1465563"/>
            </a:xfrm>
            <a:prstGeom prst="rect">
              <a:avLst/>
            </a:prstGeom>
            <a:noFill/>
            <a:ln>
              <a:noFill/>
            </a:ln>
          </p:spPr>
        </p:pic>
        <p:pic>
          <p:nvPicPr>
            <p:cNvPr id="1289" name="Google Shape;1289;p83">
              <a:hlinkClick action="ppaction://hlinksldjump" r:id="rId19"/>
            </p:cNvPr>
            <p:cNvPicPr preferRelativeResize="0"/>
            <p:nvPr/>
          </p:nvPicPr>
          <p:blipFill rotWithShape="1">
            <a:blip r:embed="rId13">
              <a:alphaModFix/>
            </a:blip>
            <a:srcRect b="24888" l="31667" r="30667" t="30814"/>
            <a:stretch/>
          </p:blipFill>
          <p:spPr>
            <a:xfrm rot="-498597">
              <a:off x="4200119" y="-37585"/>
              <a:ext cx="1977592" cy="1322088"/>
            </a:xfrm>
            <a:prstGeom prst="rect">
              <a:avLst/>
            </a:prstGeom>
            <a:noFill/>
            <a:ln>
              <a:noFill/>
            </a:ln>
          </p:spPr>
        </p:pic>
        <p:pic>
          <p:nvPicPr>
            <p:cNvPr id="1290" name="Google Shape;1290;p83">
              <a:hlinkClick action="ppaction://hlinksldjump" r:id="rId20"/>
            </p:cNvPr>
            <p:cNvPicPr preferRelativeResize="0"/>
            <p:nvPr/>
          </p:nvPicPr>
          <p:blipFill rotWithShape="1">
            <a:blip r:embed="rId13">
              <a:alphaModFix/>
            </a:blip>
            <a:srcRect b="24888" l="31667" r="30667" t="30814"/>
            <a:stretch/>
          </p:blipFill>
          <p:spPr>
            <a:xfrm rot="-498597">
              <a:off x="6464808" y="-21021"/>
              <a:ext cx="1977592" cy="1322088"/>
            </a:xfrm>
            <a:prstGeom prst="rect">
              <a:avLst/>
            </a:prstGeom>
            <a:noFill/>
            <a:ln>
              <a:noFill/>
            </a:ln>
          </p:spPr>
        </p:pic>
        <p:pic>
          <p:nvPicPr>
            <p:cNvPr id="1291" name="Google Shape;1291;p83">
              <a:hlinkClick action="ppaction://hlinksldjump" r:id="rId21"/>
            </p:cNvPr>
            <p:cNvPicPr preferRelativeResize="0"/>
            <p:nvPr/>
          </p:nvPicPr>
          <p:blipFill rotWithShape="1">
            <a:blip r:embed="rId13">
              <a:alphaModFix/>
            </a:blip>
            <a:srcRect b="24888" l="31667" r="30667" t="30814"/>
            <a:stretch/>
          </p:blipFill>
          <p:spPr>
            <a:xfrm rot="-498597">
              <a:off x="8668658" y="-21022"/>
              <a:ext cx="1977592" cy="1322088"/>
            </a:xfrm>
            <a:prstGeom prst="rect">
              <a:avLst/>
            </a:prstGeom>
            <a:noFill/>
            <a:ln>
              <a:noFill/>
            </a:ln>
          </p:spPr>
        </p:pic>
      </p:grpSp>
      <p:pic>
        <p:nvPicPr>
          <p:cNvPr descr="עפות על החיים" id="1292" name="Google Shape;1292;p83">
            <a:hlinkClick action="ppaction://hlinksldjump" r:id="rId22"/>
          </p:cNvPr>
          <p:cNvPicPr preferRelativeResize="0"/>
          <p:nvPr/>
        </p:nvPicPr>
        <p:blipFill rotWithShape="1">
          <a:blip r:embed="rId23">
            <a:alphaModFix/>
          </a:blip>
          <a:srcRect b="0" l="0" r="0" t="0"/>
          <a:stretch/>
        </p:blipFill>
        <p:spPr>
          <a:xfrm>
            <a:off x="11086727" y="5373729"/>
            <a:ext cx="1377267" cy="13772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descr="Empty supermarket shelf retail store white blank Vector Image" id="1297" name="Google Shape;1297;p84"/>
          <p:cNvPicPr preferRelativeResize="0"/>
          <p:nvPr>
            <p:ph idx="1" type="body"/>
          </p:nvPr>
        </p:nvPicPr>
        <p:blipFill rotWithShape="1">
          <a:blip r:embed="rId3">
            <a:alphaModFix/>
          </a:blip>
          <a:srcRect b="19977" l="6799" r="5973" t="8121"/>
          <a:stretch/>
        </p:blipFill>
        <p:spPr>
          <a:xfrm>
            <a:off x="448427" y="-33555"/>
            <a:ext cx="12080799" cy="6784551"/>
          </a:xfrm>
          <a:prstGeom prst="rect">
            <a:avLst/>
          </a:prstGeom>
          <a:noFill/>
          <a:ln>
            <a:noFill/>
          </a:ln>
        </p:spPr>
      </p:pic>
      <p:pic>
        <p:nvPicPr>
          <p:cNvPr id="1298" name="Google Shape;1298;p84"/>
          <p:cNvPicPr preferRelativeResize="0"/>
          <p:nvPr/>
        </p:nvPicPr>
        <p:blipFill rotWithShape="1">
          <a:blip r:embed="rId4">
            <a:alphaModFix/>
          </a:blip>
          <a:srcRect b="30848" l="31744" r="31544" t="36724"/>
          <a:stretch/>
        </p:blipFill>
        <p:spPr>
          <a:xfrm rot="-398876">
            <a:off x="8062163" y="3304867"/>
            <a:ext cx="2949647" cy="1465563"/>
          </a:xfrm>
          <a:prstGeom prst="rect">
            <a:avLst/>
          </a:prstGeom>
          <a:noFill/>
          <a:ln>
            <a:noFill/>
          </a:ln>
        </p:spPr>
      </p:pic>
      <p:pic>
        <p:nvPicPr>
          <p:cNvPr id="1299" name="Google Shape;1299;p84"/>
          <p:cNvPicPr preferRelativeResize="0"/>
          <p:nvPr/>
        </p:nvPicPr>
        <p:blipFill rotWithShape="1">
          <a:blip r:embed="rId5">
            <a:alphaModFix/>
          </a:blip>
          <a:srcRect b="21480" l="31833" r="30250" t="27704"/>
          <a:stretch/>
        </p:blipFill>
        <p:spPr>
          <a:xfrm rot="-1137833">
            <a:off x="1321366" y="4552093"/>
            <a:ext cx="2863466" cy="2236787"/>
          </a:xfrm>
          <a:prstGeom prst="rect">
            <a:avLst/>
          </a:prstGeom>
          <a:noFill/>
          <a:ln>
            <a:noFill/>
          </a:ln>
        </p:spPr>
      </p:pic>
      <p:pic>
        <p:nvPicPr>
          <p:cNvPr id="1300" name="Google Shape;1300;p84"/>
          <p:cNvPicPr preferRelativeResize="0"/>
          <p:nvPr/>
        </p:nvPicPr>
        <p:blipFill rotWithShape="1">
          <a:blip r:embed="rId6">
            <a:alphaModFix/>
          </a:blip>
          <a:srcRect b="34815" l="34416" r="34500" t="40740"/>
          <a:stretch/>
        </p:blipFill>
        <p:spPr>
          <a:xfrm rot="-516253">
            <a:off x="8074391" y="1577951"/>
            <a:ext cx="3227021" cy="1640494"/>
          </a:xfrm>
          <a:prstGeom prst="rect">
            <a:avLst/>
          </a:prstGeom>
          <a:noFill/>
          <a:ln>
            <a:noFill/>
          </a:ln>
        </p:spPr>
      </p:pic>
      <p:pic>
        <p:nvPicPr>
          <p:cNvPr id="1301" name="Google Shape;1301;p84"/>
          <p:cNvPicPr preferRelativeResize="0"/>
          <p:nvPr/>
        </p:nvPicPr>
        <p:blipFill rotWithShape="1">
          <a:blip r:embed="rId7">
            <a:alphaModFix/>
          </a:blip>
          <a:srcRect b="24888" l="31667" r="30667" t="30814"/>
          <a:stretch/>
        </p:blipFill>
        <p:spPr>
          <a:xfrm rot="-498597">
            <a:off x="1888190" y="-52621"/>
            <a:ext cx="1977592" cy="1322088"/>
          </a:xfrm>
          <a:prstGeom prst="rect">
            <a:avLst/>
          </a:prstGeom>
          <a:noFill/>
          <a:ln>
            <a:noFill/>
          </a:ln>
        </p:spPr>
      </p:pic>
      <p:pic>
        <p:nvPicPr>
          <p:cNvPr id="1302" name="Google Shape;1302;p84"/>
          <p:cNvPicPr preferRelativeResize="0"/>
          <p:nvPr/>
        </p:nvPicPr>
        <p:blipFill rotWithShape="1">
          <a:blip r:embed="rId5">
            <a:alphaModFix/>
          </a:blip>
          <a:srcRect b="21480" l="31833" r="30250" t="27704"/>
          <a:stretch/>
        </p:blipFill>
        <p:spPr>
          <a:xfrm rot="-1214365">
            <a:off x="3707032" y="4539403"/>
            <a:ext cx="2863466" cy="2236787"/>
          </a:xfrm>
          <a:prstGeom prst="rect">
            <a:avLst/>
          </a:prstGeom>
          <a:noFill/>
          <a:ln>
            <a:noFill/>
          </a:ln>
        </p:spPr>
      </p:pic>
      <p:pic>
        <p:nvPicPr>
          <p:cNvPr id="1303" name="Google Shape;1303;p84"/>
          <p:cNvPicPr preferRelativeResize="0"/>
          <p:nvPr/>
        </p:nvPicPr>
        <p:blipFill rotWithShape="1">
          <a:blip r:embed="rId5">
            <a:alphaModFix/>
          </a:blip>
          <a:srcRect b="21480" l="31833" r="30250" t="27704"/>
          <a:stretch/>
        </p:blipFill>
        <p:spPr>
          <a:xfrm rot="-1190075">
            <a:off x="6138877" y="4566970"/>
            <a:ext cx="2863466" cy="2236787"/>
          </a:xfrm>
          <a:prstGeom prst="rect">
            <a:avLst/>
          </a:prstGeom>
          <a:noFill/>
          <a:ln>
            <a:noFill/>
          </a:ln>
        </p:spPr>
      </p:pic>
      <p:pic>
        <p:nvPicPr>
          <p:cNvPr id="1304" name="Google Shape;1304;p84"/>
          <p:cNvPicPr preferRelativeResize="0"/>
          <p:nvPr/>
        </p:nvPicPr>
        <p:blipFill rotWithShape="1">
          <a:blip r:embed="rId5">
            <a:alphaModFix/>
          </a:blip>
          <a:srcRect b="21480" l="31833" r="30250" t="27704"/>
          <a:stretch/>
        </p:blipFill>
        <p:spPr>
          <a:xfrm rot="-1237180">
            <a:off x="8577967" y="4528559"/>
            <a:ext cx="2863466" cy="2236787"/>
          </a:xfrm>
          <a:prstGeom prst="rect">
            <a:avLst/>
          </a:prstGeom>
          <a:noFill/>
          <a:ln>
            <a:noFill/>
          </a:ln>
        </p:spPr>
      </p:pic>
      <p:pic>
        <p:nvPicPr>
          <p:cNvPr id="1305" name="Google Shape;1305;p84"/>
          <p:cNvPicPr preferRelativeResize="0"/>
          <p:nvPr/>
        </p:nvPicPr>
        <p:blipFill rotWithShape="1">
          <a:blip r:embed="rId6">
            <a:alphaModFix/>
          </a:blip>
          <a:srcRect b="34815" l="34416" r="34500" t="40740"/>
          <a:stretch/>
        </p:blipFill>
        <p:spPr>
          <a:xfrm rot="-574218">
            <a:off x="4835621" y="1529598"/>
            <a:ext cx="3332242" cy="1693985"/>
          </a:xfrm>
          <a:prstGeom prst="rect">
            <a:avLst/>
          </a:prstGeom>
          <a:noFill/>
          <a:ln>
            <a:noFill/>
          </a:ln>
        </p:spPr>
      </p:pic>
      <p:pic>
        <p:nvPicPr>
          <p:cNvPr id="1306" name="Google Shape;1306;p84"/>
          <p:cNvPicPr preferRelativeResize="0"/>
          <p:nvPr/>
        </p:nvPicPr>
        <p:blipFill rotWithShape="1">
          <a:blip r:embed="rId6">
            <a:alphaModFix/>
          </a:blip>
          <a:srcRect b="34815" l="34416" r="34500" t="40740"/>
          <a:stretch/>
        </p:blipFill>
        <p:spPr>
          <a:xfrm rot="-516253">
            <a:off x="1493172" y="1539634"/>
            <a:ext cx="3377769" cy="1717129"/>
          </a:xfrm>
          <a:prstGeom prst="rect">
            <a:avLst/>
          </a:prstGeom>
          <a:noFill/>
          <a:ln>
            <a:noFill/>
          </a:ln>
        </p:spPr>
      </p:pic>
      <p:pic>
        <p:nvPicPr>
          <p:cNvPr id="1307" name="Google Shape;1307;p84"/>
          <p:cNvPicPr preferRelativeResize="0"/>
          <p:nvPr/>
        </p:nvPicPr>
        <p:blipFill rotWithShape="1">
          <a:blip r:embed="rId4">
            <a:alphaModFix/>
          </a:blip>
          <a:srcRect b="30848" l="31744" r="31544" t="36724"/>
          <a:stretch/>
        </p:blipFill>
        <p:spPr>
          <a:xfrm rot="-398876">
            <a:off x="4934370" y="3286364"/>
            <a:ext cx="2949647" cy="1465563"/>
          </a:xfrm>
          <a:prstGeom prst="rect">
            <a:avLst/>
          </a:prstGeom>
          <a:noFill/>
          <a:ln>
            <a:noFill/>
          </a:ln>
        </p:spPr>
      </p:pic>
      <p:pic>
        <p:nvPicPr>
          <p:cNvPr id="1308" name="Google Shape;1308;p84"/>
          <p:cNvPicPr preferRelativeResize="0"/>
          <p:nvPr/>
        </p:nvPicPr>
        <p:blipFill rotWithShape="1">
          <a:blip r:embed="rId4">
            <a:alphaModFix/>
          </a:blip>
          <a:srcRect b="30848" l="31744" r="31544" t="36724"/>
          <a:stretch/>
        </p:blipFill>
        <p:spPr>
          <a:xfrm rot="-398876">
            <a:off x="1715748" y="3274079"/>
            <a:ext cx="2949647" cy="1465563"/>
          </a:xfrm>
          <a:prstGeom prst="rect">
            <a:avLst/>
          </a:prstGeom>
          <a:noFill/>
          <a:ln>
            <a:noFill/>
          </a:ln>
        </p:spPr>
      </p:pic>
      <p:pic>
        <p:nvPicPr>
          <p:cNvPr id="1309" name="Google Shape;1309;p84"/>
          <p:cNvPicPr preferRelativeResize="0"/>
          <p:nvPr/>
        </p:nvPicPr>
        <p:blipFill rotWithShape="1">
          <a:blip r:embed="rId7">
            <a:alphaModFix/>
          </a:blip>
          <a:srcRect b="24888" l="31667" r="30667" t="30814"/>
          <a:stretch/>
        </p:blipFill>
        <p:spPr>
          <a:xfrm rot="-498597">
            <a:off x="4200119" y="-37585"/>
            <a:ext cx="1977592" cy="1322088"/>
          </a:xfrm>
          <a:prstGeom prst="rect">
            <a:avLst/>
          </a:prstGeom>
          <a:noFill/>
          <a:ln>
            <a:noFill/>
          </a:ln>
        </p:spPr>
      </p:pic>
      <p:pic>
        <p:nvPicPr>
          <p:cNvPr id="1310" name="Google Shape;1310;p84"/>
          <p:cNvPicPr preferRelativeResize="0"/>
          <p:nvPr/>
        </p:nvPicPr>
        <p:blipFill rotWithShape="1">
          <a:blip r:embed="rId7">
            <a:alphaModFix/>
          </a:blip>
          <a:srcRect b="24888" l="31667" r="30667" t="30814"/>
          <a:stretch/>
        </p:blipFill>
        <p:spPr>
          <a:xfrm rot="-498597">
            <a:off x="6464808" y="-21021"/>
            <a:ext cx="1977592" cy="1322088"/>
          </a:xfrm>
          <a:prstGeom prst="rect">
            <a:avLst/>
          </a:prstGeom>
          <a:noFill/>
          <a:ln>
            <a:noFill/>
          </a:ln>
        </p:spPr>
      </p:pic>
      <p:pic>
        <p:nvPicPr>
          <p:cNvPr id="1311" name="Google Shape;1311;p84"/>
          <p:cNvPicPr preferRelativeResize="0"/>
          <p:nvPr/>
        </p:nvPicPr>
        <p:blipFill rotWithShape="1">
          <a:blip r:embed="rId7">
            <a:alphaModFix/>
          </a:blip>
          <a:srcRect b="24888" l="31667" r="30667" t="30814"/>
          <a:stretch/>
        </p:blipFill>
        <p:spPr>
          <a:xfrm rot="-498597">
            <a:off x="8668658" y="-21022"/>
            <a:ext cx="1977592" cy="1322088"/>
          </a:xfrm>
          <a:prstGeom prst="rect">
            <a:avLst/>
          </a:prstGeom>
          <a:noFill/>
          <a:ln>
            <a:noFill/>
          </a:ln>
        </p:spPr>
      </p:pic>
      <p:sp>
        <p:nvSpPr>
          <p:cNvPr id="1312" name="Google Shape;1312;p84"/>
          <p:cNvSpPr/>
          <p:nvPr/>
        </p:nvSpPr>
        <p:spPr>
          <a:xfrm>
            <a:off x="2457085" y="1781932"/>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84"/>
          <p:cNvSpPr txBox="1"/>
          <p:nvPr/>
        </p:nvSpPr>
        <p:spPr>
          <a:xfrm>
            <a:off x="2780041" y="2525959"/>
            <a:ext cx="3600957" cy="1684174"/>
          </a:xfrm>
          <a:prstGeom prst="rect">
            <a:avLst/>
          </a:prstGeom>
          <a:noFill/>
          <a:ln>
            <a:noFill/>
          </a:ln>
        </p:spPr>
        <p:txBody>
          <a:bodyPr anchorCtr="0" anchor="t" bIns="45700" lIns="91425" spcFirstLastPara="1" rIns="91425" wrap="square" tIns="45700">
            <a:normAutofit/>
          </a:bodyPr>
          <a:lstStyle/>
          <a:p>
            <a:pPr indent="0" lvl="0" marL="0" marR="0" rtl="1" algn="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זה לא הפריט הנכון.</a:t>
            </a:r>
            <a:endParaRPr/>
          </a:p>
          <a:p>
            <a:pPr indent="0" lvl="0" marL="0" marR="0" rtl="1" algn="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חשוב/י האם זוהי כמות הביצים שעליך לקנות?</a:t>
            </a:r>
            <a:endParaRPr/>
          </a:p>
        </p:txBody>
      </p:sp>
      <p:pic>
        <p:nvPicPr>
          <p:cNvPr descr="טעות, טועים - אור קידס" id="1314" name="Google Shape;1314;p84"/>
          <p:cNvPicPr preferRelativeResize="0"/>
          <p:nvPr/>
        </p:nvPicPr>
        <p:blipFill rotWithShape="1">
          <a:blip r:embed="rId8">
            <a:alphaModFix/>
          </a:blip>
          <a:srcRect b="0" l="52735" r="0" t="13867"/>
          <a:stretch/>
        </p:blipFill>
        <p:spPr>
          <a:xfrm>
            <a:off x="6908439" y="2072639"/>
            <a:ext cx="2434110" cy="2502239"/>
          </a:xfrm>
          <a:prstGeom prst="rect">
            <a:avLst/>
          </a:prstGeom>
          <a:noFill/>
          <a:ln>
            <a:noFill/>
          </a:ln>
        </p:spPr>
      </p:pic>
      <p:sp>
        <p:nvSpPr>
          <p:cNvPr id="1315" name="Google Shape;1315;p84">
            <a:hlinkClick action="ppaction://hlinksldjump" r:id="rId9"/>
          </p:cNvPr>
          <p:cNvSpPr/>
          <p:nvPr/>
        </p:nvSpPr>
        <p:spPr>
          <a:xfrm>
            <a:off x="2677981" y="4051337"/>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descr="Empty supermarket shelf retail store white blank Vector Image" id="1320" name="Google Shape;1320;p85"/>
          <p:cNvPicPr preferRelativeResize="0"/>
          <p:nvPr>
            <p:ph idx="1" type="body"/>
          </p:nvPr>
        </p:nvPicPr>
        <p:blipFill rotWithShape="1">
          <a:blip r:embed="rId3">
            <a:alphaModFix/>
          </a:blip>
          <a:srcRect b="19977" l="6799" r="5973" t="8121"/>
          <a:stretch/>
        </p:blipFill>
        <p:spPr>
          <a:xfrm>
            <a:off x="448427" y="-33555"/>
            <a:ext cx="12080799" cy="6784551"/>
          </a:xfrm>
          <a:prstGeom prst="rect">
            <a:avLst/>
          </a:prstGeom>
          <a:noFill/>
          <a:ln cap="flat" cmpd="sng" w="9525">
            <a:solidFill>
              <a:srgbClr val="FFFFFF"/>
            </a:solidFill>
            <a:prstDash val="solid"/>
            <a:round/>
            <a:headEnd len="sm" w="sm" type="none"/>
            <a:tailEnd len="sm" w="sm" type="none"/>
          </a:ln>
        </p:spPr>
      </p:pic>
      <p:pic>
        <p:nvPicPr>
          <p:cNvPr id="1321" name="Google Shape;1321;p85"/>
          <p:cNvPicPr preferRelativeResize="0"/>
          <p:nvPr/>
        </p:nvPicPr>
        <p:blipFill rotWithShape="1">
          <a:blip r:embed="rId4">
            <a:alphaModFix/>
          </a:blip>
          <a:srcRect b="30848" l="31744" r="31544" t="36724"/>
          <a:stretch/>
        </p:blipFill>
        <p:spPr>
          <a:xfrm rot="-398876">
            <a:off x="8062163" y="3304867"/>
            <a:ext cx="2949647" cy="1465563"/>
          </a:xfrm>
          <a:prstGeom prst="rect">
            <a:avLst/>
          </a:prstGeom>
          <a:noFill/>
          <a:ln>
            <a:noFill/>
          </a:ln>
        </p:spPr>
      </p:pic>
      <p:pic>
        <p:nvPicPr>
          <p:cNvPr id="1322" name="Google Shape;1322;p85"/>
          <p:cNvPicPr preferRelativeResize="0"/>
          <p:nvPr/>
        </p:nvPicPr>
        <p:blipFill rotWithShape="1">
          <a:blip r:embed="rId5">
            <a:alphaModFix/>
          </a:blip>
          <a:srcRect b="21480" l="31833" r="30250" t="27704"/>
          <a:stretch/>
        </p:blipFill>
        <p:spPr>
          <a:xfrm rot="-1137833">
            <a:off x="1321366" y="4552093"/>
            <a:ext cx="2863466" cy="2236787"/>
          </a:xfrm>
          <a:prstGeom prst="rect">
            <a:avLst/>
          </a:prstGeom>
          <a:noFill/>
          <a:ln>
            <a:noFill/>
          </a:ln>
        </p:spPr>
      </p:pic>
      <p:pic>
        <p:nvPicPr>
          <p:cNvPr id="1323" name="Google Shape;1323;p85"/>
          <p:cNvPicPr preferRelativeResize="0"/>
          <p:nvPr/>
        </p:nvPicPr>
        <p:blipFill rotWithShape="1">
          <a:blip r:embed="rId6">
            <a:alphaModFix/>
          </a:blip>
          <a:srcRect b="34815" l="34416" r="34500" t="40740"/>
          <a:stretch/>
        </p:blipFill>
        <p:spPr>
          <a:xfrm rot="-516253">
            <a:off x="8074391" y="1577951"/>
            <a:ext cx="3227021" cy="1640494"/>
          </a:xfrm>
          <a:prstGeom prst="rect">
            <a:avLst/>
          </a:prstGeom>
          <a:noFill/>
          <a:ln>
            <a:noFill/>
          </a:ln>
        </p:spPr>
      </p:pic>
      <p:pic>
        <p:nvPicPr>
          <p:cNvPr id="1324" name="Google Shape;1324;p85"/>
          <p:cNvPicPr preferRelativeResize="0"/>
          <p:nvPr/>
        </p:nvPicPr>
        <p:blipFill rotWithShape="1">
          <a:blip r:embed="rId7">
            <a:alphaModFix/>
          </a:blip>
          <a:srcRect b="24888" l="31667" r="30667" t="30814"/>
          <a:stretch/>
        </p:blipFill>
        <p:spPr>
          <a:xfrm rot="-498597">
            <a:off x="1888190" y="-52621"/>
            <a:ext cx="1977592" cy="1322088"/>
          </a:xfrm>
          <a:prstGeom prst="rect">
            <a:avLst/>
          </a:prstGeom>
          <a:noFill/>
          <a:ln>
            <a:noFill/>
          </a:ln>
        </p:spPr>
      </p:pic>
      <p:pic>
        <p:nvPicPr>
          <p:cNvPr id="1325" name="Google Shape;1325;p85"/>
          <p:cNvPicPr preferRelativeResize="0"/>
          <p:nvPr/>
        </p:nvPicPr>
        <p:blipFill rotWithShape="1">
          <a:blip r:embed="rId5">
            <a:alphaModFix/>
          </a:blip>
          <a:srcRect b="21480" l="31833" r="30250" t="27704"/>
          <a:stretch/>
        </p:blipFill>
        <p:spPr>
          <a:xfrm rot="-1214365">
            <a:off x="3707032" y="4539403"/>
            <a:ext cx="2863466" cy="2236787"/>
          </a:xfrm>
          <a:prstGeom prst="rect">
            <a:avLst/>
          </a:prstGeom>
          <a:noFill/>
          <a:ln>
            <a:noFill/>
          </a:ln>
        </p:spPr>
      </p:pic>
      <p:pic>
        <p:nvPicPr>
          <p:cNvPr id="1326" name="Google Shape;1326;p85"/>
          <p:cNvPicPr preferRelativeResize="0"/>
          <p:nvPr/>
        </p:nvPicPr>
        <p:blipFill rotWithShape="1">
          <a:blip r:embed="rId5">
            <a:alphaModFix/>
          </a:blip>
          <a:srcRect b="21480" l="31833" r="30250" t="27704"/>
          <a:stretch/>
        </p:blipFill>
        <p:spPr>
          <a:xfrm rot="-1190075">
            <a:off x="6138877" y="4566970"/>
            <a:ext cx="2863466" cy="2236787"/>
          </a:xfrm>
          <a:prstGeom prst="rect">
            <a:avLst/>
          </a:prstGeom>
          <a:noFill/>
          <a:ln>
            <a:noFill/>
          </a:ln>
        </p:spPr>
      </p:pic>
      <p:pic>
        <p:nvPicPr>
          <p:cNvPr id="1327" name="Google Shape;1327;p85"/>
          <p:cNvPicPr preferRelativeResize="0"/>
          <p:nvPr/>
        </p:nvPicPr>
        <p:blipFill rotWithShape="1">
          <a:blip r:embed="rId5">
            <a:alphaModFix/>
          </a:blip>
          <a:srcRect b="21480" l="31833" r="30250" t="27704"/>
          <a:stretch/>
        </p:blipFill>
        <p:spPr>
          <a:xfrm rot="-1237180">
            <a:off x="8577967" y="4528559"/>
            <a:ext cx="2863466" cy="2236787"/>
          </a:xfrm>
          <a:prstGeom prst="rect">
            <a:avLst/>
          </a:prstGeom>
          <a:noFill/>
          <a:ln>
            <a:noFill/>
          </a:ln>
        </p:spPr>
      </p:pic>
      <p:pic>
        <p:nvPicPr>
          <p:cNvPr id="1328" name="Google Shape;1328;p85"/>
          <p:cNvPicPr preferRelativeResize="0"/>
          <p:nvPr/>
        </p:nvPicPr>
        <p:blipFill rotWithShape="1">
          <a:blip r:embed="rId6">
            <a:alphaModFix/>
          </a:blip>
          <a:srcRect b="34815" l="34416" r="34500" t="40740"/>
          <a:stretch/>
        </p:blipFill>
        <p:spPr>
          <a:xfrm rot="-574218">
            <a:off x="4835621" y="1529598"/>
            <a:ext cx="3332242" cy="1693985"/>
          </a:xfrm>
          <a:prstGeom prst="rect">
            <a:avLst/>
          </a:prstGeom>
          <a:noFill/>
          <a:ln>
            <a:noFill/>
          </a:ln>
        </p:spPr>
      </p:pic>
      <p:pic>
        <p:nvPicPr>
          <p:cNvPr id="1329" name="Google Shape;1329;p85"/>
          <p:cNvPicPr preferRelativeResize="0"/>
          <p:nvPr/>
        </p:nvPicPr>
        <p:blipFill rotWithShape="1">
          <a:blip r:embed="rId6">
            <a:alphaModFix/>
          </a:blip>
          <a:srcRect b="34815" l="34416" r="34500" t="40740"/>
          <a:stretch/>
        </p:blipFill>
        <p:spPr>
          <a:xfrm rot="-516253">
            <a:off x="1493172" y="1539634"/>
            <a:ext cx="3377769" cy="1717129"/>
          </a:xfrm>
          <a:prstGeom prst="rect">
            <a:avLst/>
          </a:prstGeom>
          <a:noFill/>
          <a:ln>
            <a:noFill/>
          </a:ln>
        </p:spPr>
      </p:pic>
      <p:pic>
        <p:nvPicPr>
          <p:cNvPr id="1330" name="Google Shape;1330;p85"/>
          <p:cNvPicPr preferRelativeResize="0"/>
          <p:nvPr/>
        </p:nvPicPr>
        <p:blipFill rotWithShape="1">
          <a:blip r:embed="rId4">
            <a:alphaModFix/>
          </a:blip>
          <a:srcRect b="30848" l="31744" r="31544" t="36724"/>
          <a:stretch/>
        </p:blipFill>
        <p:spPr>
          <a:xfrm rot="-398876">
            <a:off x="4934370" y="3286364"/>
            <a:ext cx="2949647" cy="1465563"/>
          </a:xfrm>
          <a:prstGeom prst="rect">
            <a:avLst/>
          </a:prstGeom>
          <a:noFill/>
          <a:ln>
            <a:noFill/>
          </a:ln>
        </p:spPr>
      </p:pic>
      <p:pic>
        <p:nvPicPr>
          <p:cNvPr id="1331" name="Google Shape;1331;p85"/>
          <p:cNvPicPr preferRelativeResize="0"/>
          <p:nvPr/>
        </p:nvPicPr>
        <p:blipFill rotWithShape="1">
          <a:blip r:embed="rId4">
            <a:alphaModFix/>
          </a:blip>
          <a:srcRect b="30848" l="31744" r="31544" t="36724"/>
          <a:stretch/>
        </p:blipFill>
        <p:spPr>
          <a:xfrm rot="-398876">
            <a:off x="1715748" y="3274079"/>
            <a:ext cx="2949647" cy="1465563"/>
          </a:xfrm>
          <a:prstGeom prst="rect">
            <a:avLst/>
          </a:prstGeom>
          <a:noFill/>
          <a:ln>
            <a:noFill/>
          </a:ln>
        </p:spPr>
      </p:pic>
      <p:pic>
        <p:nvPicPr>
          <p:cNvPr id="1332" name="Google Shape;1332;p85"/>
          <p:cNvPicPr preferRelativeResize="0"/>
          <p:nvPr/>
        </p:nvPicPr>
        <p:blipFill rotWithShape="1">
          <a:blip r:embed="rId7">
            <a:alphaModFix/>
          </a:blip>
          <a:srcRect b="24888" l="31667" r="30667" t="30814"/>
          <a:stretch/>
        </p:blipFill>
        <p:spPr>
          <a:xfrm rot="-498597">
            <a:off x="4200119" y="-37585"/>
            <a:ext cx="1977592" cy="1322088"/>
          </a:xfrm>
          <a:prstGeom prst="rect">
            <a:avLst/>
          </a:prstGeom>
          <a:noFill/>
          <a:ln>
            <a:noFill/>
          </a:ln>
        </p:spPr>
      </p:pic>
      <p:pic>
        <p:nvPicPr>
          <p:cNvPr id="1333" name="Google Shape;1333;p85"/>
          <p:cNvPicPr preferRelativeResize="0"/>
          <p:nvPr/>
        </p:nvPicPr>
        <p:blipFill rotWithShape="1">
          <a:blip r:embed="rId7">
            <a:alphaModFix/>
          </a:blip>
          <a:srcRect b="24888" l="31667" r="30667" t="30814"/>
          <a:stretch/>
        </p:blipFill>
        <p:spPr>
          <a:xfrm rot="-498597">
            <a:off x="6464808" y="-21021"/>
            <a:ext cx="1977592" cy="1322088"/>
          </a:xfrm>
          <a:prstGeom prst="rect">
            <a:avLst/>
          </a:prstGeom>
          <a:noFill/>
          <a:ln>
            <a:noFill/>
          </a:ln>
        </p:spPr>
      </p:pic>
      <p:pic>
        <p:nvPicPr>
          <p:cNvPr id="1334" name="Google Shape;1334;p85"/>
          <p:cNvPicPr preferRelativeResize="0"/>
          <p:nvPr/>
        </p:nvPicPr>
        <p:blipFill rotWithShape="1">
          <a:blip r:embed="rId7">
            <a:alphaModFix/>
          </a:blip>
          <a:srcRect b="24888" l="31667" r="30667" t="30814"/>
          <a:stretch/>
        </p:blipFill>
        <p:spPr>
          <a:xfrm rot="-498597">
            <a:off x="8668658" y="-21022"/>
            <a:ext cx="1977592" cy="1322088"/>
          </a:xfrm>
          <a:prstGeom prst="rect">
            <a:avLst/>
          </a:prstGeom>
          <a:noFill/>
          <a:ln>
            <a:noFill/>
          </a:ln>
        </p:spPr>
      </p:pic>
      <p:sp>
        <p:nvSpPr>
          <p:cNvPr id="1335" name="Google Shape;1335;p85"/>
          <p:cNvSpPr/>
          <p:nvPr/>
        </p:nvSpPr>
        <p:spPr>
          <a:xfrm>
            <a:off x="2011638" y="1528871"/>
            <a:ext cx="8054502" cy="3501957"/>
          </a:xfrm>
          <a:prstGeom prst="rect">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85"/>
          <p:cNvSpPr txBox="1"/>
          <p:nvPr/>
        </p:nvSpPr>
        <p:spPr>
          <a:xfrm>
            <a:off x="3607772" y="2043560"/>
            <a:ext cx="3293804" cy="2164424"/>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כל הכבוד!</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בחרת בפריט הנכון!</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מארז 12 הביצים נוספו לעגלת הקניות שלך</a:t>
            </a:r>
            <a:endParaRPr/>
          </a:p>
        </p:txBody>
      </p:sp>
      <p:pic>
        <p:nvPicPr>
          <p:cNvPr descr="טעות, טועים - אור קידס" id="1337" name="Google Shape;1337;p85"/>
          <p:cNvPicPr preferRelativeResize="0"/>
          <p:nvPr/>
        </p:nvPicPr>
        <p:blipFill rotWithShape="1">
          <a:blip r:embed="rId8">
            <a:alphaModFix/>
          </a:blip>
          <a:srcRect b="0" l="0" r="47178" t="0"/>
          <a:stretch/>
        </p:blipFill>
        <p:spPr>
          <a:xfrm>
            <a:off x="7097395" y="1868589"/>
            <a:ext cx="2617531" cy="2795326"/>
          </a:xfrm>
          <a:prstGeom prst="rect">
            <a:avLst/>
          </a:prstGeom>
          <a:noFill/>
          <a:ln>
            <a:noFill/>
          </a:ln>
        </p:spPr>
      </p:pic>
      <p:pic>
        <p:nvPicPr>
          <p:cNvPr id="1338" name="Google Shape;1338;p85"/>
          <p:cNvPicPr preferRelativeResize="0"/>
          <p:nvPr/>
        </p:nvPicPr>
        <p:blipFill rotWithShape="1">
          <a:blip r:embed="rId9">
            <a:alphaModFix/>
          </a:blip>
          <a:srcRect b="34815" l="34416" r="34500" t="40740"/>
          <a:stretch/>
        </p:blipFill>
        <p:spPr>
          <a:xfrm>
            <a:off x="4364907" y="3988734"/>
            <a:ext cx="2116463" cy="936237"/>
          </a:xfrm>
          <a:prstGeom prst="rect">
            <a:avLst/>
          </a:prstGeom>
          <a:noFill/>
          <a:ln>
            <a:noFill/>
          </a:ln>
        </p:spPr>
      </p:pic>
      <p:sp>
        <p:nvSpPr>
          <p:cNvPr id="1339" name="Google Shape;1339;p85">
            <a:hlinkClick action="ppaction://hlinksldjump" r:id="rId10"/>
          </p:cNvPr>
          <p:cNvSpPr/>
          <p:nvPr/>
        </p:nvSpPr>
        <p:spPr>
          <a:xfrm>
            <a:off x="2191062" y="4247706"/>
            <a:ext cx="1458930"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לסופר</a:t>
            </a:r>
            <a:endParaRPr b="1" sz="20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3" name="Shape 1343"/>
        <p:cNvGrpSpPr/>
        <p:nvPr/>
      </p:nvGrpSpPr>
      <p:grpSpPr>
        <a:xfrm>
          <a:off x="0" y="0"/>
          <a:ext cx="0" cy="0"/>
          <a:chOff x="0" y="0"/>
          <a:chExt cx="0" cy="0"/>
        </a:xfrm>
      </p:grpSpPr>
      <p:sp>
        <p:nvSpPr>
          <p:cNvPr id="1344" name="Google Shape;1344;p8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איפה כדאי לקנות ירקות ופירות: אצל הירקן או בסופר?" id="1345" name="Google Shape;1345;p86">
            <a:hlinkClick action="ppaction://hlinksldjump" r:id="rId3"/>
          </p:cNvPr>
          <p:cNvPicPr preferRelativeResize="0"/>
          <p:nvPr/>
        </p:nvPicPr>
        <p:blipFill rotWithShape="1">
          <a:blip r:embed="rId4">
            <a:alphaModFix/>
          </a:blip>
          <a:srcRect b="34664" l="0" r="0" t="5612"/>
          <a:stretch/>
        </p:blipFill>
        <p:spPr>
          <a:xfrm>
            <a:off x="20" y="-56757"/>
            <a:ext cx="12191980" cy="6914757"/>
          </a:xfrm>
          <a:prstGeom prst="rect">
            <a:avLst/>
          </a:prstGeom>
          <a:noFill/>
          <a:ln>
            <a:noFill/>
          </a:ln>
        </p:spPr>
      </p:pic>
      <p:pic>
        <p:nvPicPr>
          <p:cNvPr id="1346" name="Google Shape;1346;p86"/>
          <p:cNvPicPr preferRelativeResize="0"/>
          <p:nvPr/>
        </p:nvPicPr>
        <p:blipFill rotWithShape="1">
          <a:blip r:embed="rId5">
            <a:alphaModFix/>
          </a:blip>
          <a:srcRect b="35017" l="58010" r="19268" t="26458"/>
          <a:stretch/>
        </p:blipFill>
        <p:spPr>
          <a:xfrm>
            <a:off x="792255" y="2672952"/>
            <a:ext cx="934062" cy="890869"/>
          </a:xfrm>
          <a:prstGeom prst="rect">
            <a:avLst/>
          </a:prstGeom>
          <a:noFill/>
          <a:ln>
            <a:noFill/>
          </a:ln>
        </p:spPr>
      </p:pic>
      <p:pic>
        <p:nvPicPr>
          <p:cNvPr id="1347" name="Google Shape;1347;p86"/>
          <p:cNvPicPr preferRelativeResize="0"/>
          <p:nvPr/>
        </p:nvPicPr>
        <p:blipFill rotWithShape="1">
          <a:blip r:embed="rId6">
            <a:alphaModFix/>
          </a:blip>
          <a:srcRect b="40740" l="58499" r="18250" t="33631"/>
          <a:stretch/>
        </p:blipFill>
        <p:spPr>
          <a:xfrm>
            <a:off x="6303495" y="5848271"/>
            <a:ext cx="1241463" cy="769796"/>
          </a:xfrm>
          <a:prstGeom prst="rect">
            <a:avLst/>
          </a:prstGeom>
          <a:noFill/>
          <a:ln>
            <a:noFill/>
          </a:ln>
        </p:spPr>
      </p:pic>
      <p:pic>
        <p:nvPicPr>
          <p:cNvPr id="1348" name="Google Shape;1348;p86"/>
          <p:cNvPicPr preferRelativeResize="0"/>
          <p:nvPr/>
        </p:nvPicPr>
        <p:blipFill rotWithShape="1">
          <a:blip r:embed="rId7">
            <a:alphaModFix/>
          </a:blip>
          <a:srcRect b="43556" l="59333" r="20750" t="36551"/>
          <a:stretch/>
        </p:blipFill>
        <p:spPr>
          <a:xfrm>
            <a:off x="9094633" y="2706799"/>
            <a:ext cx="1290410" cy="725012"/>
          </a:xfrm>
          <a:prstGeom prst="rect">
            <a:avLst/>
          </a:prstGeom>
          <a:noFill/>
          <a:ln>
            <a:noFill/>
          </a:ln>
        </p:spPr>
      </p:pic>
      <p:pic>
        <p:nvPicPr>
          <p:cNvPr id="1349" name="Google Shape;1349;p86"/>
          <p:cNvPicPr preferRelativeResize="0"/>
          <p:nvPr/>
        </p:nvPicPr>
        <p:blipFill rotWithShape="1">
          <a:blip r:embed="rId8">
            <a:alphaModFix/>
          </a:blip>
          <a:srcRect b="43259" l="58250" r="19250" t="34223"/>
          <a:stretch/>
        </p:blipFill>
        <p:spPr>
          <a:xfrm>
            <a:off x="9094633" y="5892970"/>
            <a:ext cx="1208604" cy="680399"/>
          </a:xfrm>
          <a:prstGeom prst="rect">
            <a:avLst/>
          </a:prstGeom>
          <a:noFill/>
          <a:ln>
            <a:noFill/>
          </a:ln>
        </p:spPr>
      </p:pic>
      <p:pic>
        <p:nvPicPr>
          <p:cNvPr id="1350" name="Google Shape;1350;p86"/>
          <p:cNvPicPr preferRelativeResize="0"/>
          <p:nvPr/>
        </p:nvPicPr>
        <p:blipFill rotWithShape="1">
          <a:blip r:embed="rId5">
            <a:alphaModFix/>
          </a:blip>
          <a:srcRect b="35017" l="58010" r="19268" t="26458"/>
          <a:stretch/>
        </p:blipFill>
        <p:spPr>
          <a:xfrm>
            <a:off x="3497491" y="5805107"/>
            <a:ext cx="934062" cy="890869"/>
          </a:xfrm>
          <a:prstGeom prst="rect">
            <a:avLst/>
          </a:prstGeom>
          <a:noFill/>
          <a:ln>
            <a:noFill/>
          </a:ln>
        </p:spPr>
      </p:pic>
      <p:pic>
        <p:nvPicPr>
          <p:cNvPr id="1351" name="Google Shape;1351;p86"/>
          <p:cNvPicPr preferRelativeResize="0"/>
          <p:nvPr/>
        </p:nvPicPr>
        <p:blipFill rotWithShape="1">
          <a:blip r:embed="rId9">
            <a:alphaModFix/>
          </a:blip>
          <a:srcRect b="29036" l="35083" r="33667" t="35407"/>
          <a:stretch/>
        </p:blipFill>
        <p:spPr>
          <a:xfrm>
            <a:off x="6377966" y="2854879"/>
            <a:ext cx="1092522" cy="699214"/>
          </a:xfrm>
          <a:prstGeom prst="rect">
            <a:avLst/>
          </a:prstGeom>
          <a:noFill/>
          <a:ln>
            <a:noFill/>
          </a:ln>
        </p:spPr>
      </p:pic>
      <p:pic>
        <p:nvPicPr>
          <p:cNvPr id="1352" name="Google Shape;1352;p86"/>
          <p:cNvPicPr preferRelativeResize="0"/>
          <p:nvPr/>
        </p:nvPicPr>
        <p:blipFill rotWithShape="1">
          <a:blip r:embed="rId5">
            <a:alphaModFix/>
          </a:blip>
          <a:srcRect b="35017" l="58010" r="19268" t="26458"/>
          <a:stretch/>
        </p:blipFill>
        <p:spPr>
          <a:xfrm>
            <a:off x="957748" y="5805107"/>
            <a:ext cx="934062" cy="890869"/>
          </a:xfrm>
          <a:prstGeom prst="rect">
            <a:avLst/>
          </a:prstGeom>
          <a:noFill/>
          <a:ln>
            <a:noFill/>
          </a:ln>
        </p:spPr>
      </p:pic>
      <p:pic>
        <p:nvPicPr>
          <p:cNvPr descr="פלפל ירוק חריף" id="1353" name="Google Shape;1353;p86"/>
          <p:cNvPicPr preferRelativeResize="0"/>
          <p:nvPr/>
        </p:nvPicPr>
        <p:blipFill rotWithShape="1">
          <a:blip r:embed="rId10">
            <a:alphaModFix/>
          </a:blip>
          <a:srcRect b="0" l="0" r="0" t="0"/>
          <a:stretch/>
        </p:blipFill>
        <p:spPr>
          <a:xfrm>
            <a:off x="3527278" y="2864607"/>
            <a:ext cx="1226543" cy="708942"/>
          </a:xfrm>
          <a:prstGeom prst="rect">
            <a:avLst/>
          </a:prstGeom>
          <a:noFill/>
          <a:ln>
            <a:noFill/>
          </a:ln>
        </p:spPr>
      </p:pic>
      <p:pic>
        <p:nvPicPr>
          <p:cNvPr descr="איפה כדאי לקנות ירקות ופירות: אצל הירקן או בסופר?" id="1354" name="Google Shape;1354;p86">
            <a:hlinkClick action="ppaction://hlinksldjump" r:id="rId11"/>
          </p:cNvPr>
          <p:cNvPicPr preferRelativeResize="0"/>
          <p:nvPr/>
        </p:nvPicPr>
        <p:blipFill rotWithShape="1">
          <a:blip r:embed="rId4">
            <a:alphaModFix/>
          </a:blip>
          <a:srcRect b="34664" l="47884" r="34402" t="35229"/>
          <a:stretch/>
        </p:blipFill>
        <p:spPr>
          <a:xfrm>
            <a:off x="5814035" y="3429000"/>
            <a:ext cx="2159540" cy="3485757"/>
          </a:xfrm>
          <a:prstGeom prst="rect">
            <a:avLst/>
          </a:prstGeom>
          <a:noFill/>
          <a:ln>
            <a:noFill/>
          </a:ln>
        </p:spPr>
      </p:pic>
      <p:pic>
        <p:nvPicPr>
          <p:cNvPr id="1355" name="Google Shape;1355;p86">
            <a:hlinkClick action="ppaction://hlinksldjump" r:id="rId12"/>
          </p:cNvPr>
          <p:cNvPicPr preferRelativeResize="0"/>
          <p:nvPr/>
        </p:nvPicPr>
        <p:blipFill rotWithShape="1">
          <a:blip r:embed="rId6">
            <a:alphaModFix/>
          </a:blip>
          <a:srcRect b="40740" l="58499" r="18250" t="33631"/>
          <a:stretch/>
        </p:blipFill>
        <p:spPr>
          <a:xfrm>
            <a:off x="6303495" y="5892970"/>
            <a:ext cx="1241463" cy="769796"/>
          </a:xfrm>
          <a:prstGeom prst="rect">
            <a:avLst/>
          </a:prstGeom>
          <a:noFill/>
          <a:ln>
            <a:noFill/>
          </a:ln>
        </p:spPr>
      </p:pic>
      <p:pic>
        <p:nvPicPr>
          <p:cNvPr descr="עפות על החיים" id="1356" name="Google Shape;1356;p86">
            <a:hlinkClick action="ppaction://hlinksldjump" r:id="rId13"/>
          </p:cNvPr>
          <p:cNvPicPr preferRelativeResize="0"/>
          <p:nvPr/>
        </p:nvPicPr>
        <p:blipFill rotWithShape="1">
          <a:blip r:embed="rId14">
            <a:alphaModFix/>
          </a:blip>
          <a:srcRect b="0" l="0" r="0" t="0"/>
          <a:stretch/>
        </p:blipFill>
        <p:spPr>
          <a:xfrm>
            <a:off x="10664837" y="5480733"/>
            <a:ext cx="1377267" cy="137726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pic>
        <p:nvPicPr>
          <p:cNvPr descr="איפה כדאי לקנות ירקות ופירות: אצל הירקן או בסופר?" id="1361" name="Google Shape;1361;p87"/>
          <p:cNvPicPr preferRelativeResize="0"/>
          <p:nvPr/>
        </p:nvPicPr>
        <p:blipFill rotWithShape="1">
          <a:blip r:embed="rId3">
            <a:alphaModFix/>
          </a:blip>
          <a:srcRect b="34664" l="0" r="0" t="5612"/>
          <a:stretch/>
        </p:blipFill>
        <p:spPr>
          <a:xfrm>
            <a:off x="20" y="0"/>
            <a:ext cx="12191980" cy="6914757"/>
          </a:xfrm>
          <a:prstGeom prst="rect">
            <a:avLst/>
          </a:prstGeom>
          <a:noFill/>
          <a:ln>
            <a:noFill/>
          </a:ln>
        </p:spPr>
      </p:pic>
      <p:pic>
        <p:nvPicPr>
          <p:cNvPr id="1362" name="Google Shape;1362;p87"/>
          <p:cNvPicPr preferRelativeResize="0"/>
          <p:nvPr/>
        </p:nvPicPr>
        <p:blipFill rotWithShape="1">
          <a:blip r:embed="rId4">
            <a:alphaModFix/>
          </a:blip>
          <a:srcRect b="35017" l="58010" r="19268" t="26458"/>
          <a:stretch/>
        </p:blipFill>
        <p:spPr>
          <a:xfrm>
            <a:off x="792255" y="2672952"/>
            <a:ext cx="934062" cy="890869"/>
          </a:xfrm>
          <a:prstGeom prst="rect">
            <a:avLst/>
          </a:prstGeom>
          <a:noFill/>
          <a:ln>
            <a:noFill/>
          </a:ln>
        </p:spPr>
      </p:pic>
      <p:pic>
        <p:nvPicPr>
          <p:cNvPr id="1363" name="Google Shape;1363;p87"/>
          <p:cNvPicPr preferRelativeResize="0"/>
          <p:nvPr/>
        </p:nvPicPr>
        <p:blipFill rotWithShape="1">
          <a:blip r:embed="rId5">
            <a:alphaModFix/>
          </a:blip>
          <a:srcRect b="40740" l="58499" r="18250" t="33631"/>
          <a:stretch/>
        </p:blipFill>
        <p:spPr>
          <a:xfrm>
            <a:off x="6303495" y="5848271"/>
            <a:ext cx="1241463" cy="769796"/>
          </a:xfrm>
          <a:prstGeom prst="rect">
            <a:avLst/>
          </a:prstGeom>
          <a:noFill/>
          <a:ln>
            <a:noFill/>
          </a:ln>
        </p:spPr>
      </p:pic>
      <p:pic>
        <p:nvPicPr>
          <p:cNvPr id="1364" name="Google Shape;1364;p87"/>
          <p:cNvPicPr preferRelativeResize="0"/>
          <p:nvPr/>
        </p:nvPicPr>
        <p:blipFill rotWithShape="1">
          <a:blip r:embed="rId6">
            <a:alphaModFix/>
          </a:blip>
          <a:srcRect b="43556" l="59333" r="20750" t="36551"/>
          <a:stretch/>
        </p:blipFill>
        <p:spPr>
          <a:xfrm>
            <a:off x="9094633" y="2706799"/>
            <a:ext cx="1290410" cy="725012"/>
          </a:xfrm>
          <a:prstGeom prst="rect">
            <a:avLst/>
          </a:prstGeom>
          <a:noFill/>
          <a:ln>
            <a:noFill/>
          </a:ln>
        </p:spPr>
      </p:pic>
      <p:pic>
        <p:nvPicPr>
          <p:cNvPr id="1365" name="Google Shape;1365;p87"/>
          <p:cNvPicPr preferRelativeResize="0"/>
          <p:nvPr/>
        </p:nvPicPr>
        <p:blipFill rotWithShape="1">
          <a:blip r:embed="rId7">
            <a:alphaModFix/>
          </a:blip>
          <a:srcRect b="43259" l="58250" r="19250" t="34223"/>
          <a:stretch/>
        </p:blipFill>
        <p:spPr>
          <a:xfrm>
            <a:off x="9094633" y="5892970"/>
            <a:ext cx="1208604" cy="680399"/>
          </a:xfrm>
          <a:prstGeom prst="rect">
            <a:avLst/>
          </a:prstGeom>
          <a:noFill/>
          <a:ln>
            <a:noFill/>
          </a:ln>
        </p:spPr>
      </p:pic>
      <p:pic>
        <p:nvPicPr>
          <p:cNvPr id="1366" name="Google Shape;1366;p87"/>
          <p:cNvPicPr preferRelativeResize="0"/>
          <p:nvPr/>
        </p:nvPicPr>
        <p:blipFill rotWithShape="1">
          <a:blip r:embed="rId4">
            <a:alphaModFix/>
          </a:blip>
          <a:srcRect b="35017" l="58010" r="19268" t="26458"/>
          <a:stretch/>
        </p:blipFill>
        <p:spPr>
          <a:xfrm>
            <a:off x="3497491" y="5805107"/>
            <a:ext cx="934062" cy="890869"/>
          </a:xfrm>
          <a:prstGeom prst="rect">
            <a:avLst/>
          </a:prstGeom>
          <a:noFill/>
          <a:ln>
            <a:noFill/>
          </a:ln>
        </p:spPr>
      </p:pic>
      <p:pic>
        <p:nvPicPr>
          <p:cNvPr id="1367" name="Google Shape;1367;p87"/>
          <p:cNvPicPr preferRelativeResize="0"/>
          <p:nvPr/>
        </p:nvPicPr>
        <p:blipFill rotWithShape="1">
          <a:blip r:embed="rId8">
            <a:alphaModFix/>
          </a:blip>
          <a:srcRect b="29036" l="35083" r="33667" t="35407"/>
          <a:stretch/>
        </p:blipFill>
        <p:spPr>
          <a:xfrm>
            <a:off x="6377966" y="2854879"/>
            <a:ext cx="1092522" cy="699214"/>
          </a:xfrm>
          <a:prstGeom prst="rect">
            <a:avLst/>
          </a:prstGeom>
          <a:noFill/>
          <a:ln>
            <a:noFill/>
          </a:ln>
        </p:spPr>
      </p:pic>
      <p:pic>
        <p:nvPicPr>
          <p:cNvPr id="1368" name="Google Shape;1368;p87"/>
          <p:cNvPicPr preferRelativeResize="0"/>
          <p:nvPr/>
        </p:nvPicPr>
        <p:blipFill rotWithShape="1">
          <a:blip r:embed="rId4">
            <a:alphaModFix/>
          </a:blip>
          <a:srcRect b="35017" l="58010" r="19268" t="26458"/>
          <a:stretch/>
        </p:blipFill>
        <p:spPr>
          <a:xfrm>
            <a:off x="957748" y="5805107"/>
            <a:ext cx="934062" cy="890869"/>
          </a:xfrm>
          <a:prstGeom prst="rect">
            <a:avLst/>
          </a:prstGeom>
          <a:noFill/>
          <a:ln>
            <a:noFill/>
          </a:ln>
        </p:spPr>
      </p:pic>
      <p:pic>
        <p:nvPicPr>
          <p:cNvPr descr="פלפל ירוק חריף" id="1369" name="Google Shape;1369;p87"/>
          <p:cNvPicPr preferRelativeResize="0"/>
          <p:nvPr/>
        </p:nvPicPr>
        <p:blipFill rotWithShape="1">
          <a:blip r:embed="rId9">
            <a:alphaModFix/>
          </a:blip>
          <a:srcRect b="0" l="0" r="0" t="0"/>
          <a:stretch/>
        </p:blipFill>
        <p:spPr>
          <a:xfrm>
            <a:off x="3527278" y="2864607"/>
            <a:ext cx="1226543" cy="708942"/>
          </a:xfrm>
          <a:prstGeom prst="rect">
            <a:avLst/>
          </a:prstGeom>
          <a:noFill/>
          <a:ln>
            <a:noFill/>
          </a:ln>
        </p:spPr>
      </p:pic>
      <p:pic>
        <p:nvPicPr>
          <p:cNvPr descr="איפה כדאי לקנות ירקות ופירות: אצל הירקן או בסופר?" id="1370" name="Google Shape;1370;p87"/>
          <p:cNvPicPr preferRelativeResize="0"/>
          <p:nvPr/>
        </p:nvPicPr>
        <p:blipFill rotWithShape="1">
          <a:blip r:embed="rId3">
            <a:alphaModFix/>
          </a:blip>
          <a:srcRect b="34664" l="47884" r="34402" t="35229"/>
          <a:stretch/>
        </p:blipFill>
        <p:spPr>
          <a:xfrm>
            <a:off x="5854571" y="3429000"/>
            <a:ext cx="2159540" cy="3485757"/>
          </a:xfrm>
          <a:prstGeom prst="rect">
            <a:avLst/>
          </a:prstGeom>
          <a:noFill/>
          <a:ln>
            <a:noFill/>
          </a:ln>
        </p:spPr>
      </p:pic>
      <p:pic>
        <p:nvPicPr>
          <p:cNvPr id="1371" name="Google Shape;1371;p87"/>
          <p:cNvPicPr preferRelativeResize="0"/>
          <p:nvPr/>
        </p:nvPicPr>
        <p:blipFill rotWithShape="1">
          <a:blip r:embed="rId5">
            <a:alphaModFix/>
          </a:blip>
          <a:srcRect b="40740" l="58499" r="18250" t="33631"/>
          <a:stretch/>
        </p:blipFill>
        <p:spPr>
          <a:xfrm>
            <a:off x="6336766" y="5926180"/>
            <a:ext cx="1241463" cy="769796"/>
          </a:xfrm>
          <a:prstGeom prst="rect">
            <a:avLst/>
          </a:prstGeom>
          <a:noFill/>
          <a:ln>
            <a:noFill/>
          </a:ln>
        </p:spPr>
      </p:pic>
      <p:sp>
        <p:nvSpPr>
          <p:cNvPr id="1372" name="Google Shape;1372;p87"/>
          <p:cNvSpPr/>
          <p:nvPr/>
        </p:nvSpPr>
        <p:spPr>
          <a:xfrm>
            <a:off x="2365193" y="1923302"/>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87"/>
          <p:cNvSpPr txBox="1"/>
          <p:nvPr/>
        </p:nvSpPr>
        <p:spPr>
          <a:xfrm>
            <a:off x="2731633" y="2556439"/>
            <a:ext cx="3600957" cy="1684174"/>
          </a:xfrm>
          <a:prstGeom prst="rect">
            <a:avLst/>
          </a:prstGeom>
          <a:noFill/>
          <a:ln>
            <a:noFill/>
          </a:ln>
        </p:spPr>
        <p:txBody>
          <a:bodyPr anchorCtr="0" anchor="t" bIns="45700" lIns="91425" spcFirstLastPara="1" rIns="91425" wrap="square" tIns="45700">
            <a:normAutofit/>
          </a:bodyPr>
          <a:lstStyle/>
          <a:p>
            <a:pPr indent="0" lvl="0" marL="0" marR="0" rtl="1" algn="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זה לא הפריט הנכון.</a:t>
            </a:r>
            <a:endParaRPr/>
          </a:p>
          <a:p>
            <a:pPr indent="0" lvl="0" marL="0" marR="0" rtl="1" algn="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שים לב לסוג וכמות הירקות הנמצאים לפניך</a:t>
            </a:r>
            <a:endParaRPr/>
          </a:p>
        </p:txBody>
      </p:sp>
      <p:pic>
        <p:nvPicPr>
          <p:cNvPr descr="טעות, טועים - אור קידס" id="1374" name="Google Shape;1374;p87"/>
          <p:cNvPicPr preferRelativeResize="0"/>
          <p:nvPr/>
        </p:nvPicPr>
        <p:blipFill rotWithShape="1">
          <a:blip r:embed="rId10">
            <a:alphaModFix/>
          </a:blip>
          <a:srcRect b="0" l="52735" r="0" t="13867"/>
          <a:stretch/>
        </p:blipFill>
        <p:spPr>
          <a:xfrm>
            <a:off x="6860031" y="2103119"/>
            <a:ext cx="2434110" cy="2502239"/>
          </a:xfrm>
          <a:prstGeom prst="rect">
            <a:avLst/>
          </a:prstGeom>
          <a:noFill/>
          <a:ln>
            <a:noFill/>
          </a:ln>
        </p:spPr>
      </p:pic>
      <p:sp>
        <p:nvSpPr>
          <p:cNvPr id="1375" name="Google Shape;1375;p87">
            <a:hlinkClick action="ppaction://hlinksldjump" r:id="rId11"/>
          </p:cNvPr>
          <p:cNvSpPr/>
          <p:nvPr/>
        </p:nvSpPr>
        <p:spPr>
          <a:xfrm>
            <a:off x="2575393" y="4134692"/>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pic>
        <p:nvPicPr>
          <p:cNvPr descr="איפה כדאי לקנות ירקות ופירות: אצל הירקן או בסופר?" id="1380" name="Google Shape;1380;p88"/>
          <p:cNvPicPr preferRelativeResize="0"/>
          <p:nvPr/>
        </p:nvPicPr>
        <p:blipFill rotWithShape="1">
          <a:blip r:embed="rId3">
            <a:alphaModFix/>
          </a:blip>
          <a:srcRect b="34664" l="0" r="0" t="5612"/>
          <a:stretch/>
        </p:blipFill>
        <p:spPr>
          <a:xfrm>
            <a:off x="0" y="-56757"/>
            <a:ext cx="12191980" cy="6914757"/>
          </a:xfrm>
          <a:prstGeom prst="rect">
            <a:avLst/>
          </a:prstGeom>
          <a:noFill/>
          <a:ln>
            <a:noFill/>
          </a:ln>
        </p:spPr>
      </p:pic>
      <p:pic>
        <p:nvPicPr>
          <p:cNvPr id="1381" name="Google Shape;1381;p88"/>
          <p:cNvPicPr preferRelativeResize="0"/>
          <p:nvPr/>
        </p:nvPicPr>
        <p:blipFill rotWithShape="1">
          <a:blip r:embed="rId4">
            <a:alphaModFix/>
          </a:blip>
          <a:srcRect b="35017" l="58010" r="19268" t="26458"/>
          <a:stretch/>
        </p:blipFill>
        <p:spPr>
          <a:xfrm>
            <a:off x="792255" y="2672952"/>
            <a:ext cx="934062" cy="890869"/>
          </a:xfrm>
          <a:prstGeom prst="rect">
            <a:avLst/>
          </a:prstGeom>
          <a:noFill/>
          <a:ln>
            <a:noFill/>
          </a:ln>
        </p:spPr>
      </p:pic>
      <p:pic>
        <p:nvPicPr>
          <p:cNvPr id="1382" name="Google Shape;1382;p88"/>
          <p:cNvPicPr preferRelativeResize="0"/>
          <p:nvPr/>
        </p:nvPicPr>
        <p:blipFill rotWithShape="1">
          <a:blip r:embed="rId5">
            <a:alphaModFix/>
          </a:blip>
          <a:srcRect b="40740" l="58499" r="18250" t="33631"/>
          <a:stretch/>
        </p:blipFill>
        <p:spPr>
          <a:xfrm>
            <a:off x="6303495" y="5848271"/>
            <a:ext cx="1241463" cy="769796"/>
          </a:xfrm>
          <a:prstGeom prst="rect">
            <a:avLst/>
          </a:prstGeom>
          <a:noFill/>
          <a:ln>
            <a:noFill/>
          </a:ln>
        </p:spPr>
      </p:pic>
      <p:pic>
        <p:nvPicPr>
          <p:cNvPr id="1383" name="Google Shape;1383;p88"/>
          <p:cNvPicPr preferRelativeResize="0"/>
          <p:nvPr/>
        </p:nvPicPr>
        <p:blipFill rotWithShape="1">
          <a:blip r:embed="rId6">
            <a:alphaModFix/>
          </a:blip>
          <a:srcRect b="43556" l="59333" r="20750" t="36551"/>
          <a:stretch/>
        </p:blipFill>
        <p:spPr>
          <a:xfrm>
            <a:off x="9094633" y="2706799"/>
            <a:ext cx="1290410" cy="725012"/>
          </a:xfrm>
          <a:prstGeom prst="rect">
            <a:avLst/>
          </a:prstGeom>
          <a:noFill/>
          <a:ln>
            <a:noFill/>
          </a:ln>
        </p:spPr>
      </p:pic>
      <p:pic>
        <p:nvPicPr>
          <p:cNvPr id="1384" name="Google Shape;1384;p88"/>
          <p:cNvPicPr preferRelativeResize="0"/>
          <p:nvPr/>
        </p:nvPicPr>
        <p:blipFill rotWithShape="1">
          <a:blip r:embed="rId7">
            <a:alphaModFix/>
          </a:blip>
          <a:srcRect b="43259" l="58250" r="19250" t="34223"/>
          <a:stretch/>
        </p:blipFill>
        <p:spPr>
          <a:xfrm>
            <a:off x="9094633" y="5892970"/>
            <a:ext cx="1208604" cy="680399"/>
          </a:xfrm>
          <a:prstGeom prst="rect">
            <a:avLst/>
          </a:prstGeom>
          <a:noFill/>
          <a:ln>
            <a:noFill/>
          </a:ln>
        </p:spPr>
      </p:pic>
      <p:pic>
        <p:nvPicPr>
          <p:cNvPr id="1385" name="Google Shape;1385;p88"/>
          <p:cNvPicPr preferRelativeResize="0"/>
          <p:nvPr/>
        </p:nvPicPr>
        <p:blipFill rotWithShape="1">
          <a:blip r:embed="rId4">
            <a:alphaModFix/>
          </a:blip>
          <a:srcRect b="35017" l="58010" r="19268" t="26458"/>
          <a:stretch/>
        </p:blipFill>
        <p:spPr>
          <a:xfrm>
            <a:off x="3497491" y="5805107"/>
            <a:ext cx="934062" cy="890869"/>
          </a:xfrm>
          <a:prstGeom prst="rect">
            <a:avLst/>
          </a:prstGeom>
          <a:noFill/>
          <a:ln>
            <a:noFill/>
          </a:ln>
        </p:spPr>
      </p:pic>
      <p:pic>
        <p:nvPicPr>
          <p:cNvPr id="1386" name="Google Shape;1386;p88"/>
          <p:cNvPicPr preferRelativeResize="0"/>
          <p:nvPr/>
        </p:nvPicPr>
        <p:blipFill rotWithShape="1">
          <a:blip r:embed="rId8">
            <a:alphaModFix/>
          </a:blip>
          <a:srcRect b="29036" l="35083" r="33667" t="35407"/>
          <a:stretch/>
        </p:blipFill>
        <p:spPr>
          <a:xfrm>
            <a:off x="6377966" y="2854879"/>
            <a:ext cx="1092522" cy="699214"/>
          </a:xfrm>
          <a:prstGeom prst="rect">
            <a:avLst/>
          </a:prstGeom>
          <a:noFill/>
          <a:ln>
            <a:noFill/>
          </a:ln>
        </p:spPr>
      </p:pic>
      <p:pic>
        <p:nvPicPr>
          <p:cNvPr id="1387" name="Google Shape;1387;p88"/>
          <p:cNvPicPr preferRelativeResize="0"/>
          <p:nvPr/>
        </p:nvPicPr>
        <p:blipFill rotWithShape="1">
          <a:blip r:embed="rId4">
            <a:alphaModFix/>
          </a:blip>
          <a:srcRect b="35017" l="58010" r="19268" t="26458"/>
          <a:stretch/>
        </p:blipFill>
        <p:spPr>
          <a:xfrm>
            <a:off x="957748" y="5805107"/>
            <a:ext cx="934062" cy="890869"/>
          </a:xfrm>
          <a:prstGeom prst="rect">
            <a:avLst/>
          </a:prstGeom>
          <a:noFill/>
          <a:ln>
            <a:noFill/>
          </a:ln>
        </p:spPr>
      </p:pic>
      <p:pic>
        <p:nvPicPr>
          <p:cNvPr descr="פלפל ירוק חריף" id="1388" name="Google Shape;1388;p88"/>
          <p:cNvPicPr preferRelativeResize="0"/>
          <p:nvPr/>
        </p:nvPicPr>
        <p:blipFill rotWithShape="1">
          <a:blip r:embed="rId9">
            <a:alphaModFix/>
          </a:blip>
          <a:srcRect b="0" l="0" r="0" t="0"/>
          <a:stretch/>
        </p:blipFill>
        <p:spPr>
          <a:xfrm>
            <a:off x="3527278" y="2864607"/>
            <a:ext cx="1226543" cy="708942"/>
          </a:xfrm>
          <a:prstGeom prst="rect">
            <a:avLst/>
          </a:prstGeom>
          <a:noFill/>
          <a:ln>
            <a:noFill/>
          </a:ln>
        </p:spPr>
      </p:pic>
      <p:pic>
        <p:nvPicPr>
          <p:cNvPr descr="איפה כדאי לקנות ירקות ופירות: אצל הירקן או בסופר?" id="1389" name="Google Shape;1389;p88"/>
          <p:cNvPicPr preferRelativeResize="0"/>
          <p:nvPr/>
        </p:nvPicPr>
        <p:blipFill rotWithShape="1">
          <a:blip r:embed="rId3">
            <a:alphaModFix/>
          </a:blip>
          <a:srcRect b="34664" l="47884" r="34402" t="35229"/>
          <a:stretch/>
        </p:blipFill>
        <p:spPr>
          <a:xfrm>
            <a:off x="5854571" y="3429000"/>
            <a:ext cx="2159540" cy="3485757"/>
          </a:xfrm>
          <a:prstGeom prst="rect">
            <a:avLst/>
          </a:prstGeom>
          <a:noFill/>
          <a:ln>
            <a:noFill/>
          </a:ln>
        </p:spPr>
      </p:pic>
      <p:pic>
        <p:nvPicPr>
          <p:cNvPr id="1390" name="Google Shape;1390;p88"/>
          <p:cNvPicPr preferRelativeResize="0"/>
          <p:nvPr/>
        </p:nvPicPr>
        <p:blipFill rotWithShape="1">
          <a:blip r:embed="rId5">
            <a:alphaModFix/>
          </a:blip>
          <a:srcRect b="40740" l="58499" r="18250" t="33631"/>
          <a:stretch/>
        </p:blipFill>
        <p:spPr>
          <a:xfrm>
            <a:off x="6336766" y="5926180"/>
            <a:ext cx="1241463" cy="769796"/>
          </a:xfrm>
          <a:prstGeom prst="rect">
            <a:avLst/>
          </a:prstGeom>
          <a:noFill/>
          <a:ln>
            <a:noFill/>
          </a:ln>
        </p:spPr>
      </p:pic>
      <p:sp>
        <p:nvSpPr>
          <p:cNvPr id="1391" name="Google Shape;1391;p88">
            <a:hlinkClick action="ppaction://hlinksldjump" r:id="rId10"/>
          </p:cNvPr>
          <p:cNvSpPr/>
          <p:nvPr/>
        </p:nvSpPr>
        <p:spPr>
          <a:xfrm>
            <a:off x="1987687" y="1978776"/>
            <a:ext cx="8054502" cy="3501957"/>
          </a:xfrm>
          <a:prstGeom prst="rect">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88"/>
          <p:cNvSpPr txBox="1"/>
          <p:nvPr>
            <p:ph idx="1" type="body"/>
          </p:nvPr>
        </p:nvSpPr>
        <p:spPr>
          <a:xfrm>
            <a:off x="3607772" y="2429640"/>
            <a:ext cx="3293804" cy="2164424"/>
          </a:xfrm>
          <a:prstGeom prst="rect">
            <a:avLst/>
          </a:prstGeom>
          <a:noFill/>
          <a:ln>
            <a:noFill/>
          </a:ln>
        </p:spPr>
        <p:txBody>
          <a:bodyPr anchorCtr="0" anchor="t" bIns="45700" lIns="91425" spcFirstLastPara="1" rIns="91425" wrap="square" tIns="45700">
            <a:normAutofit/>
          </a:bodyPr>
          <a:lstStyle/>
          <a:p>
            <a:pPr indent="0" lvl="0" marL="0" rtl="1" algn="ctr">
              <a:lnSpc>
                <a:spcPct val="90000"/>
              </a:lnSpc>
              <a:spcBef>
                <a:spcPts val="0"/>
              </a:spcBef>
              <a:spcAft>
                <a:spcPts val="0"/>
              </a:spcAft>
              <a:buClr>
                <a:schemeClr val="dk1"/>
              </a:buClr>
              <a:buSzPts val="2800"/>
              <a:buNone/>
            </a:pPr>
            <a:r>
              <a:rPr lang="iw-IL">
                <a:latin typeface="Calibri"/>
                <a:ea typeface="Calibri"/>
                <a:cs typeface="Calibri"/>
                <a:sym typeface="Calibri"/>
              </a:rPr>
              <a:t>כל הכבוד!</a:t>
            </a:r>
            <a:endParaRPr/>
          </a:p>
          <a:p>
            <a:pPr indent="0" lvl="0" marL="0" rtl="1" algn="ctr">
              <a:lnSpc>
                <a:spcPct val="90000"/>
              </a:lnSpc>
              <a:spcBef>
                <a:spcPts val="1000"/>
              </a:spcBef>
              <a:spcAft>
                <a:spcPts val="0"/>
              </a:spcAft>
              <a:buClr>
                <a:schemeClr val="dk1"/>
              </a:buClr>
              <a:buSzPts val="2800"/>
              <a:buNone/>
            </a:pPr>
            <a:r>
              <a:rPr lang="iw-IL">
                <a:latin typeface="Calibri"/>
                <a:ea typeface="Calibri"/>
                <a:cs typeface="Calibri"/>
                <a:sym typeface="Calibri"/>
              </a:rPr>
              <a:t>בחרת בפריט הנכון!</a:t>
            </a:r>
            <a:endParaRPr/>
          </a:p>
          <a:p>
            <a:pPr indent="0" lvl="0" marL="0" rtl="1" algn="ctr">
              <a:lnSpc>
                <a:spcPct val="90000"/>
              </a:lnSpc>
              <a:spcBef>
                <a:spcPts val="1000"/>
              </a:spcBef>
              <a:spcAft>
                <a:spcPts val="0"/>
              </a:spcAft>
              <a:buClr>
                <a:schemeClr val="dk1"/>
              </a:buClr>
              <a:buSzPts val="2800"/>
              <a:buNone/>
            </a:pPr>
            <a:r>
              <a:rPr lang="iw-IL">
                <a:latin typeface="Calibri"/>
                <a:ea typeface="Calibri"/>
                <a:cs typeface="Calibri"/>
                <a:sym typeface="Calibri"/>
              </a:rPr>
              <a:t>5 מלפפונים נוספו לעגלת הקניות שלך</a:t>
            </a:r>
            <a:endParaRPr/>
          </a:p>
        </p:txBody>
      </p:sp>
      <p:pic>
        <p:nvPicPr>
          <p:cNvPr descr="טעות, טועים - אור קידס" id="1393" name="Google Shape;1393;p88"/>
          <p:cNvPicPr preferRelativeResize="0"/>
          <p:nvPr/>
        </p:nvPicPr>
        <p:blipFill rotWithShape="1">
          <a:blip r:embed="rId11">
            <a:alphaModFix/>
          </a:blip>
          <a:srcRect b="0" l="0" r="47178" t="0"/>
          <a:stretch/>
        </p:blipFill>
        <p:spPr>
          <a:xfrm>
            <a:off x="7097395" y="2254669"/>
            <a:ext cx="2617531" cy="2795326"/>
          </a:xfrm>
          <a:prstGeom prst="rect">
            <a:avLst/>
          </a:prstGeom>
          <a:noFill/>
          <a:ln>
            <a:noFill/>
          </a:ln>
        </p:spPr>
      </p:pic>
      <p:pic>
        <p:nvPicPr>
          <p:cNvPr id="1394" name="Google Shape;1394;p88"/>
          <p:cNvPicPr preferRelativeResize="0"/>
          <p:nvPr/>
        </p:nvPicPr>
        <p:blipFill rotWithShape="1">
          <a:blip r:embed="rId5">
            <a:alphaModFix/>
          </a:blip>
          <a:srcRect b="40740" l="58499" r="18250" t="33631"/>
          <a:stretch/>
        </p:blipFill>
        <p:spPr>
          <a:xfrm>
            <a:off x="2343073" y="3219274"/>
            <a:ext cx="1550093" cy="961168"/>
          </a:xfrm>
          <a:prstGeom prst="rect">
            <a:avLst/>
          </a:prstGeom>
          <a:noFill/>
          <a:ln>
            <a:noFill/>
          </a:ln>
        </p:spPr>
      </p:pic>
      <p:sp>
        <p:nvSpPr>
          <p:cNvPr id="1395" name="Google Shape;1395;p88">
            <a:hlinkClick action="ppaction://hlinksldjump" r:id="rId12"/>
          </p:cNvPr>
          <p:cNvSpPr/>
          <p:nvPr/>
        </p:nvSpPr>
        <p:spPr>
          <a:xfrm>
            <a:off x="2234751" y="4806313"/>
            <a:ext cx="1686378" cy="395443"/>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לסופר</a:t>
            </a:r>
            <a:endParaRPr b="1" sz="24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descr="Empty supermarket shelf retail store white blank Vector Image" id="1401" name="Google Shape;1401;p89">
            <a:hlinkClick action="ppaction://hlinksldjump" r:id="rId3"/>
          </p:cNvPr>
          <p:cNvPicPr preferRelativeResize="0"/>
          <p:nvPr>
            <p:ph idx="1" type="body"/>
          </p:nvPr>
        </p:nvPicPr>
        <p:blipFill rotWithShape="1">
          <a:blip r:embed="rId4">
            <a:alphaModFix/>
          </a:blip>
          <a:srcRect b="19976" l="6799" r="5973" t="16338"/>
          <a:stretch/>
        </p:blipFill>
        <p:spPr>
          <a:xfrm>
            <a:off x="448427" y="741680"/>
            <a:ext cx="12080799" cy="6009316"/>
          </a:xfrm>
          <a:prstGeom prst="rect">
            <a:avLst/>
          </a:prstGeom>
          <a:noFill/>
          <a:ln>
            <a:noFill/>
          </a:ln>
        </p:spPr>
      </p:pic>
      <p:pic>
        <p:nvPicPr>
          <p:cNvPr descr="שוקולד אגוזים עלית 100 גרם - פינוקים" id="1402" name="Google Shape;1402;p89">
            <a:hlinkClick action="ppaction://hlinksldjump" r:id="rId5"/>
          </p:cNvPr>
          <p:cNvPicPr preferRelativeResize="0"/>
          <p:nvPr/>
        </p:nvPicPr>
        <p:blipFill rotWithShape="1">
          <a:blip r:embed="rId6">
            <a:alphaModFix/>
          </a:blip>
          <a:srcRect b="30242" l="12049" r="8754" t="31167"/>
          <a:stretch/>
        </p:blipFill>
        <p:spPr>
          <a:xfrm>
            <a:off x="1702066" y="3306276"/>
            <a:ext cx="2743608" cy="1336919"/>
          </a:xfrm>
          <a:prstGeom prst="rect">
            <a:avLst/>
          </a:prstGeom>
          <a:noFill/>
          <a:ln>
            <a:noFill/>
          </a:ln>
        </p:spPr>
      </p:pic>
      <p:pic>
        <p:nvPicPr>
          <p:cNvPr descr="עלית - קבוצת שטראוס" id="1403" name="Google Shape;1403;p89">
            <a:hlinkClick action="ppaction://hlinksldjump" r:id="rId7"/>
          </p:cNvPr>
          <p:cNvPicPr preferRelativeResize="0"/>
          <p:nvPr/>
        </p:nvPicPr>
        <p:blipFill rotWithShape="1">
          <a:blip r:embed="rId8">
            <a:alphaModFix/>
          </a:blip>
          <a:srcRect b="19196" l="0" r="0" t="19197"/>
          <a:stretch/>
        </p:blipFill>
        <p:spPr>
          <a:xfrm>
            <a:off x="1702066" y="4925226"/>
            <a:ext cx="4393934" cy="1480634"/>
          </a:xfrm>
          <a:prstGeom prst="rect">
            <a:avLst/>
          </a:prstGeom>
          <a:noFill/>
          <a:ln>
            <a:noFill/>
          </a:ln>
        </p:spPr>
      </p:pic>
      <p:pic>
        <p:nvPicPr>
          <p:cNvPr descr="עלית - קבוצת שטראוס" id="1404" name="Google Shape;1404;p89">
            <a:hlinkClick action="ppaction://hlinksldjump" r:id="rId9"/>
          </p:cNvPr>
          <p:cNvPicPr preferRelativeResize="0"/>
          <p:nvPr/>
        </p:nvPicPr>
        <p:blipFill rotWithShape="1">
          <a:blip r:embed="rId10">
            <a:alphaModFix/>
          </a:blip>
          <a:srcRect b="23614" l="3363" r="1690" t="26237"/>
          <a:stretch/>
        </p:blipFill>
        <p:spPr>
          <a:xfrm>
            <a:off x="6332049" y="4883855"/>
            <a:ext cx="4237357" cy="1525766"/>
          </a:xfrm>
          <a:prstGeom prst="rect">
            <a:avLst/>
          </a:prstGeom>
          <a:noFill/>
          <a:ln>
            <a:noFill/>
          </a:ln>
        </p:spPr>
      </p:pic>
      <p:pic>
        <p:nvPicPr>
          <p:cNvPr descr="מחשש לסלמונלה: שטראוס-עלית מורידים מוצרי שוקולד מהמדפים | באזזנט בריאות" id="1405" name="Google Shape;1405;p89">
            <a:hlinkClick action="ppaction://hlinksldjump" r:id="rId11"/>
          </p:cNvPr>
          <p:cNvPicPr preferRelativeResize="0"/>
          <p:nvPr/>
        </p:nvPicPr>
        <p:blipFill rotWithShape="1">
          <a:blip r:embed="rId12">
            <a:alphaModFix/>
          </a:blip>
          <a:srcRect b="0" l="0" r="0" t="0"/>
          <a:stretch/>
        </p:blipFill>
        <p:spPr>
          <a:xfrm>
            <a:off x="1702066" y="1648802"/>
            <a:ext cx="2917974" cy="1280779"/>
          </a:xfrm>
          <a:prstGeom prst="rect">
            <a:avLst/>
          </a:prstGeom>
          <a:noFill/>
          <a:ln>
            <a:noFill/>
          </a:ln>
        </p:spPr>
      </p:pic>
      <p:pic>
        <p:nvPicPr>
          <p:cNvPr descr="שוקולד פרה מריר - טבלאות שוקולד" id="1406" name="Google Shape;1406;p89">
            <a:hlinkClick action="ppaction://hlinksldjump" r:id="rId13"/>
          </p:cNvPr>
          <p:cNvPicPr preferRelativeResize="0"/>
          <p:nvPr/>
        </p:nvPicPr>
        <p:blipFill rotWithShape="1">
          <a:blip r:embed="rId14">
            <a:alphaModFix/>
          </a:blip>
          <a:srcRect b="2882" l="3741" r="2258" t="5621"/>
          <a:stretch/>
        </p:blipFill>
        <p:spPr>
          <a:xfrm>
            <a:off x="4946493" y="3277706"/>
            <a:ext cx="2771111" cy="1343634"/>
          </a:xfrm>
          <a:prstGeom prst="rect">
            <a:avLst/>
          </a:prstGeom>
          <a:noFill/>
          <a:ln>
            <a:noFill/>
          </a:ln>
        </p:spPr>
      </p:pic>
      <p:pic>
        <p:nvPicPr>
          <p:cNvPr descr="שוקולד פרה, שוקולד לבן 100 גרם עלית 5 יחי'" id="1407" name="Google Shape;1407;p89">
            <a:hlinkClick action="ppaction://hlinksldjump" r:id="rId15"/>
          </p:cNvPr>
          <p:cNvPicPr preferRelativeResize="0"/>
          <p:nvPr/>
        </p:nvPicPr>
        <p:blipFill rotWithShape="1">
          <a:blip r:embed="rId16">
            <a:alphaModFix/>
          </a:blip>
          <a:srcRect b="9514" l="7905" r="7912" t="10190"/>
          <a:stretch/>
        </p:blipFill>
        <p:spPr>
          <a:xfrm>
            <a:off x="8357612" y="1633758"/>
            <a:ext cx="2722879" cy="1231354"/>
          </a:xfrm>
          <a:prstGeom prst="rect">
            <a:avLst/>
          </a:prstGeom>
          <a:noFill/>
          <a:ln>
            <a:noFill/>
          </a:ln>
        </p:spPr>
      </p:pic>
      <p:pic>
        <p:nvPicPr>
          <p:cNvPr descr="שוקולד בלונדי קרם שמנת 100 גר`עלית | תנובת הארץ" id="1408" name="Google Shape;1408;p89">
            <a:hlinkClick action="ppaction://hlinksldjump" r:id="rId17"/>
          </p:cNvPr>
          <p:cNvPicPr preferRelativeResize="0"/>
          <p:nvPr/>
        </p:nvPicPr>
        <p:blipFill rotWithShape="1">
          <a:blip r:embed="rId18">
            <a:alphaModFix/>
          </a:blip>
          <a:srcRect b="0" l="0" r="0" t="0"/>
          <a:stretch/>
        </p:blipFill>
        <p:spPr>
          <a:xfrm>
            <a:off x="5066908" y="1673039"/>
            <a:ext cx="2843836" cy="1192073"/>
          </a:xfrm>
          <a:prstGeom prst="rect">
            <a:avLst/>
          </a:prstGeom>
          <a:noFill/>
          <a:ln>
            <a:noFill/>
          </a:ln>
        </p:spPr>
      </p:pic>
      <p:pic>
        <p:nvPicPr>
          <p:cNvPr descr="שוקולד פרה עם עדשים - טבלאות שוקולד" id="1409" name="Google Shape;1409;p89">
            <a:hlinkClick action="ppaction://hlinksldjump" r:id="rId19"/>
          </p:cNvPr>
          <p:cNvPicPr preferRelativeResize="0"/>
          <p:nvPr/>
        </p:nvPicPr>
        <p:blipFill rotWithShape="1">
          <a:blip r:embed="rId20">
            <a:alphaModFix/>
          </a:blip>
          <a:srcRect b="19119" l="9294" r="7735" t="20718"/>
          <a:stretch/>
        </p:blipFill>
        <p:spPr>
          <a:xfrm>
            <a:off x="8342455" y="3293611"/>
            <a:ext cx="2722879" cy="1270012"/>
          </a:xfrm>
          <a:prstGeom prst="rect">
            <a:avLst/>
          </a:prstGeom>
          <a:noFill/>
          <a:ln>
            <a:noFill/>
          </a:ln>
        </p:spPr>
      </p:pic>
      <p:pic>
        <p:nvPicPr>
          <p:cNvPr descr="עפות על החיים" id="1410" name="Google Shape;1410;p89">
            <a:hlinkClick action="ppaction://hlinksldjump" r:id="rId21"/>
          </p:cNvPr>
          <p:cNvPicPr preferRelativeResize="0"/>
          <p:nvPr/>
        </p:nvPicPr>
        <p:blipFill rotWithShape="1">
          <a:blip r:embed="rId22">
            <a:alphaModFix/>
          </a:blip>
          <a:srcRect b="0" l="0" r="0" t="0"/>
          <a:stretch/>
        </p:blipFill>
        <p:spPr>
          <a:xfrm>
            <a:off x="10742658" y="5372737"/>
            <a:ext cx="1377267" cy="13772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descr="תמונה שמכילה אלקטרוניקה, כהה, מחשב&#10;&#10;התיאור נוצר באופן אוטומטי" id="247" name="Google Shape;247;p9">
            <a:hlinkClick action="ppaction://hlinksldjump" r:id="rId4"/>
          </p:cNvPr>
          <p:cNvPicPr preferRelativeResize="0"/>
          <p:nvPr/>
        </p:nvPicPr>
        <p:blipFill rotWithShape="1">
          <a:blip r:embed="rId5">
            <a:alphaModFix/>
          </a:blip>
          <a:srcRect b="0" l="0" r="0" t="0"/>
          <a:stretch/>
        </p:blipFill>
        <p:spPr>
          <a:xfrm flipH="1">
            <a:off x="1136576" y="2917860"/>
            <a:ext cx="3048861" cy="4105583"/>
          </a:xfrm>
          <a:prstGeom prst="rect">
            <a:avLst/>
          </a:prstGeom>
          <a:noFill/>
          <a:ln>
            <a:noFill/>
          </a:ln>
        </p:spPr>
      </p:pic>
      <p:sp>
        <p:nvSpPr>
          <p:cNvPr id="248" name="Google Shape;248;p9">
            <a:hlinkClick action="ppaction://hlinksldjump" r:id="rId6"/>
          </p:cNvPr>
          <p:cNvSpPr/>
          <p:nvPr/>
        </p:nvSpPr>
        <p:spPr>
          <a:xfrm>
            <a:off x="1063891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1</a:t>
            </a:r>
            <a:endParaRPr b="1" i="0" sz="2000" u="none" cap="none" strike="noStrike">
              <a:solidFill>
                <a:schemeClr val="dk1"/>
              </a:solidFill>
              <a:latin typeface="Calibri"/>
              <a:ea typeface="Calibri"/>
              <a:cs typeface="Calibri"/>
              <a:sym typeface="Calibri"/>
            </a:endParaRPr>
          </a:p>
        </p:txBody>
      </p:sp>
      <p:sp>
        <p:nvSpPr>
          <p:cNvPr id="249" name="Google Shape;249;p9">
            <a:hlinkClick action="ppaction://hlinksldjump" r:id="rId7"/>
          </p:cNvPr>
          <p:cNvSpPr/>
          <p:nvPr/>
        </p:nvSpPr>
        <p:spPr>
          <a:xfrm>
            <a:off x="8473631"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2</a:t>
            </a:r>
            <a:endParaRPr b="1" i="0" sz="2000" u="none" cap="none" strike="noStrike">
              <a:solidFill>
                <a:schemeClr val="dk1"/>
              </a:solidFill>
              <a:latin typeface="Calibri"/>
              <a:ea typeface="Calibri"/>
              <a:cs typeface="Calibri"/>
              <a:sym typeface="Calibri"/>
            </a:endParaRPr>
          </a:p>
        </p:txBody>
      </p:sp>
      <p:sp>
        <p:nvSpPr>
          <p:cNvPr id="250" name="Google Shape;250;p9">
            <a:hlinkClick action="ppaction://hlinksldjump" r:id="rId8"/>
          </p:cNvPr>
          <p:cNvSpPr/>
          <p:nvPr/>
        </p:nvSpPr>
        <p:spPr>
          <a:xfrm>
            <a:off x="495724"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3</a:t>
            </a:r>
            <a:endParaRPr b="1" i="0" sz="2000" u="none" cap="none" strike="noStrike">
              <a:solidFill>
                <a:schemeClr val="dk1"/>
              </a:solidFill>
              <a:latin typeface="Calibri"/>
              <a:ea typeface="Calibri"/>
              <a:cs typeface="Calibri"/>
              <a:sym typeface="Calibri"/>
            </a:endParaRPr>
          </a:p>
        </p:txBody>
      </p:sp>
      <p:sp>
        <p:nvSpPr>
          <p:cNvPr id="251" name="Google Shape;251;p9">
            <a:hlinkClick action="ppaction://hlinksldjump" r:id="rId9"/>
          </p:cNvPr>
          <p:cNvSpPr/>
          <p:nvPr/>
        </p:nvSpPr>
        <p:spPr>
          <a:xfrm>
            <a:off x="2661007" y="1089061"/>
            <a:ext cx="852754" cy="554804"/>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2000" u="none" cap="none" strike="noStrike">
                <a:solidFill>
                  <a:schemeClr val="dk1"/>
                </a:solidFill>
                <a:latin typeface="Calibri"/>
                <a:ea typeface="Calibri"/>
                <a:cs typeface="Calibri"/>
                <a:sym typeface="Calibri"/>
              </a:rPr>
              <a:t>חדר 4</a:t>
            </a:r>
            <a:endParaRPr b="1" i="0" sz="2000" u="none" cap="none" strike="noStrike">
              <a:solidFill>
                <a:schemeClr val="dk1"/>
              </a:solidFill>
              <a:latin typeface="Calibri"/>
              <a:ea typeface="Calibri"/>
              <a:cs typeface="Calibri"/>
              <a:sym typeface="Calibri"/>
            </a:endParaRPr>
          </a:p>
        </p:txBody>
      </p:sp>
      <p:grpSp>
        <p:nvGrpSpPr>
          <p:cNvPr id="252" name="Google Shape;252;p9"/>
          <p:cNvGrpSpPr/>
          <p:nvPr/>
        </p:nvGrpSpPr>
        <p:grpSpPr>
          <a:xfrm>
            <a:off x="5103700" y="1643865"/>
            <a:ext cx="1561672" cy="2301412"/>
            <a:chOff x="5106257" y="1643865"/>
            <a:chExt cx="1561672" cy="2301412"/>
          </a:xfrm>
        </p:grpSpPr>
        <p:pic>
          <p:nvPicPr>
            <p:cNvPr descr="תמונה שמכילה מקורה, קיר, קומה, תקרה&#10;&#10;התיאור נוצר באופן אוטומטי" id="253" name="Google Shape;253;p9"/>
            <p:cNvPicPr preferRelativeResize="0"/>
            <p:nvPr/>
          </p:nvPicPr>
          <p:blipFill rotWithShape="1">
            <a:blip r:embed="rId10">
              <a:alphaModFix/>
            </a:blip>
            <a:srcRect b="45836" l="61341" r="22646" t="17838"/>
            <a:stretch/>
          </p:blipFill>
          <p:spPr>
            <a:xfrm>
              <a:off x="5106257" y="1643865"/>
              <a:ext cx="1561672" cy="2301412"/>
            </a:xfrm>
            <a:prstGeom prst="rect">
              <a:avLst/>
            </a:prstGeom>
            <a:solidFill>
              <a:srgbClr val="958C83"/>
            </a:solidFill>
            <a:ln>
              <a:noFill/>
            </a:ln>
          </p:spPr>
        </p:pic>
        <p:pic>
          <p:nvPicPr>
            <p:cNvPr id="254" name="Google Shape;254;p9">
              <a:hlinkClick action="ppaction://hlinksldjump" r:id="rId11"/>
            </p:cNvPr>
            <p:cNvPicPr preferRelativeResize="0"/>
            <p:nvPr/>
          </p:nvPicPr>
          <p:blipFill rotWithShape="1">
            <a:blip r:embed="rId12">
              <a:alphaModFix/>
            </a:blip>
            <a:srcRect b="58579" l="0" r="0" t="0"/>
            <a:stretch/>
          </p:blipFill>
          <p:spPr>
            <a:xfrm>
              <a:off x="5204819" y="2917860"/>
              <a:ext cx="1009026" cy="628049"/>
            </a:xfrm>
            <a:prstGeom prst="rect">
              <a:avLst/>
            </a:prstGeom>
            <a:noFill/>
            <a:ln>
              <a:noFill/>
            </a:ln>
          </p:spPr>
        </p:pic>
      </p:grpSp>
      <p:pic>
        <p:nvPicPr>
          <p:cNvPr descr="virtuemart_product_526" id="255" name="Google Shape;255;p9"/>
          <p:cNvPicPr preferRelativeResize="0"/>
          <p:nvPr/>
        </p:nvPicPr>
        <p:blipFill rotWithShape="1">
          <a:blip r:embed="rId13">
            <a:alphaModFix/>
          </a:blip>
          <a:srcRect b="15515" l="4816" r="10943" t="12646"/>
          <a:stretch/>
        </p:blipFill>
        <p:spPr>
          <a:xfrm>
            <a:off x="3559125" y="1257004"/>
            <a:ext cx="261226" cy="773722"/>
          </a:xfrm>
          <a:prstGeom prst="ellipse">
            <a:avLst/>
          </a:prstGeom>
          <a:noFill/>
          <a:ln>
            <a:noFill/>
          </a:ln>
        </p:spPr>
      </p:pic>
      <p:pic>
        <p:nvPicPr>
          <p:cNvPr id="256" name="Google Shape;256;p9">
            <a:hlinkClick action="ppaction://hlinksldjump" r:id="rId14"/>
          </p:cNvPr>
          <p:cNvPicPr preferRelativeResize="0"/>
          <p:nvPr/>
        </p:nvPicPr>
        <p:blipFill rotWithShape="1">
          <a:blip r:embed="rId15">
            <a:alphaModFix/>
          </a:blip>
          <a:srcRect b="0" l="0" r="0" t="0"/>
          <a:stretch/>
        </p:blipFill>
        <p:spPr>
          <a:xfrm>
            <a:off x="11155231" y="5828899"/>
            <a:ext cx="911030" cy="91103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pic>
        <p:nvPicPr>
          <p:cNvPr descr="Empty supermarket shelf retail store white blank Vector Image" id="1415" name="Google Shape;1415;p90"/>
          <p:cNvPicPr preferRelativeResize="0"/>
          <p:nvPr>
            <p:ph idx="1" type="body"/>
          </p:nvPr>
        </p:nvPicPr>
        <p:blipFill rotWithShape="1">
          <a:blip r:embed="rId3">
            <a:alphaModFix/>
          </a:blip>
          <a:srcRect b="19976" l="6799" r="5973" t="16338"/>
          <a:stretch/>
        </p:blipFill>
        <p:spPr>
          <a:xfrm>
            <a:off x="448427" y="741680"/>
            <a:ext cx="12080799" cy="6009316"/>
          </a:xfrm>
          <a:prstGeom prst="rect">
            <a:avLst/>
          </a:prstGeom>
          <a:noFill/>
          <a:ln>
            <a:noFill/>
          </a:ln>
        </p:spPr>
      </p:pic>
      <p:pic>
        <p:nvPicPr>
          <p:cNvPr descr="שוקולד אגוזים עלית 100 גרם - פינוקים" id="1416" name="Google Shape;1416;p90"/>
          <p:cNvPicPr preferRelativeResize="0"/>
          <p:nvPr/>
        </p:nvPicPr>
        <p:blipFill rotWithShape="1">
          <a:blip r:embed="rId4">
            <a:alphaModFix/>
          </a:blip>
          <a:srcRect b="30242" l="12049" r="8754" t="31167"/>
          <a:stretch/>
        </p:blipFill>
        <p:spPr>
          <a:xfrm>
            <a:off x="1702066" y="3306276"/>
            <a:ext cx="2743608" cy="1336919"/>
          </a:xfrm>
          <a:prstGeom prst="rect">
            <a:avLst/>
          </a:prstGeom>
          <a:noFill/>
          <a:ln>
            <a:noFill/>
          </a:ln>
        </p:spPr>
      </p:pic>
      <p:pic>
        <p:nvPicPr>
          <p:cNvPr descr="עלית - קבוצת שטראוס" id="1417" name="Google Shape;1417;p90"/>
          <p:cNvPicPr preferRelativeResize="0"/>
          <p:nvPr/>
        </p:nvPicPr>
        <p:blipFill rotWithShape="1">
          <a:blip r:embed="rId5">
            <a:alphaModFix/>
          </a:blip>
          <a:srcRect b="19196" l="0" r="0" t="19197"/>
          <a:stretch/>
        </p:blipFill>
        <p:spPr>
          <a:xfrm>
            <a:off x="1702066" y="4925226"/>
            <a:ext cx="4393934" cy="1480634"/>
          </a:xfrm>
          <a:prstGeom prst="rect">
            <a:avLst/>
          </a:prstGeom>
          <a:noFill/>
          <a:ln>
            <a:noFill/>
          </a:ln>
        </p:spPr>
      </p:pic>
      <p:pic>
        <p:nvPicPr>
          <p:cNvPr descr="עלית - קבוצת שטראוס" id="1418" name="Google Shape;1418;p90"/>
          <p:cNvPicPr preferRelativeResize="0"/>
          <p:nvPr/>
        </p:nvPicPr>
        <p:blipFill rotWithShape="1">
          <a:blip r:embed="rId6">
            <a:alphaModFix/>
          </a:blip>
          <a:srcRect b="23614" l="3363" r="1690" t="26237"/>
          <a:stretch/>
        </p:blipFill>
        <p:spPr>
          <a:xfrm>
            <a:off x="6332049" y="4883855"/>
            <a:ext cx="4237357" cy="1525766"/>
          </a:xfrm>
          <a:prstGeom prst="rect">
            <a:avLst/>
          </a:prstGeom>
          <a:noFill/>
          <a:ln>
            <a:noFill/>
          </a:ln>
        </p:spPr>
      </p:pic>
      <p:pic>
        <p:nvPicPr>
          <p:cNvPr descr="מחשש לסלמונלה: שטראוס-עלית מורידים מוצרי שוקולד מהמדפים | באזזנט בריאות" id="1419" name="Google Shape;1419;p90"/>
          <p:cNvPicPr preferRelativeResize="0"/>
          <p:nvPr/>
        </p:nvPicPr>
        <p:blipFill rotWithShape="1">
          <a:blip r:embed="rId7">
            <a:alphaModFix/>
          </a:blip>
          <a:srcRect b="0" l="0" r="0" t="0"/>
          <a:stretch/>
        </p:blipFill>
        <p:spPr>
          <a:xfrm>
            <a:off x="1702066" y="1648802"/>
            <a:ext cx="2917974" cy="1280779"/>
          </a:xfrm>
          <a:prstGeom prst="rect">
            <a:avLst/>
          </a:prstGeom>
          <a:noFill/>
          <a:ln>
            <a:noFill/>
          </a:ln>
        </p:spPr>
      </p:pic>
      <p:pic>
        <p:nvPicPr>
          <p:cNvPr descr="שוקולד פרה מריר - טבלאות שוקולד" id="1420" name="Google Shape;1420;p90"/>
          <p:cNvPicPr preferRelativeResize="0"/>
          <p:nvPr/>
        </p:nvPicPr>
        <p:blipFill rotWithShape="1">
          <a:blip r:embed="rId8">
            <a:alphaModFix/>
          </a:blip>
          <a:srcRect b="2882" l="3741" r="2258" t="5621"/>
          <a:stretch/>
        </p:blipFill>
        <p:spPr>
          <a:xfrm>
            <a:off x="4946493" y="3277706"/>
            <a:ext cx="2771111" cy="1343634"/>
          </a:xfrm>
          <a:prstGeom prst="rect">
            <a:avLst/>
          </a:prstGeom>
          <a:noFill/>
          <a:ln>
            <a:noFill/>
          </a:ln>
        </p:spPr>
      </p:pic>
      <p:pic>
        <p:nvPicPr>
          <p:cNvPr descr="שוקולד פרה, שוקולד לבן 100 גרם עלית 5 יחי'" id="1421" name="Google Shape;1421;p90"/>
          <p:cNvPicPr preferRelativeResize="0"/>
          <p:nvPr/>
        </p:nvPicPr>
        <p:blipFill rotWithShape="1">
          <a:blip r:embed="rId9">
            <a:alphaModFix/>
          </a:blip>
          <a:srcRect b="9514" l="7905" r="7912" t="10190"/>
          <a:stretch/>
        </p:blipFill>
        <p:spPr>
          <a:xfrm>
            <a:off x="8357612" y="1633758"/>
            <a:ext cx="2722879" cy="1231354"/>
          </a:xfrm>
          <a:prstGeom prst="rect">
            <a:avLst/>
          </a:prstGeom>
          <a:noFill/>
          <a:ln>
            <a:noFill/>
          </a:ln>
        </p:spPr>
      </p:pic>
      <p:pic>
        <p:nvPicPr>
          <p:cNvPr descr="שוקולד בלונדי קרם שמנת 100 גר`עלית | תנובת הארץ" id="1422" name="Google Shape;1422;p90"/>
          <p:cNvPicPr preferRelativeResize="0"/>
          <p:nvPr/>
        </p:nvPicPr>
        <p:blipFill rotWithShape="1">
          <a:blip r:embed="rId10">
            <a:alphaModFix/>
          </a:blip>
          <a:srcRect b="0" l="0" r="0" t="0"/>
          <a:stretch/>
        </p:blipFill>
        <p:spPr>
          <a:xfrm>
            <a:off x="5066908" y="1673039"/>
            <a:ext cx="2843836" cy="1192073"/>
          </a:xfrm>
          <a:prstGeom prst="rect">
            <a:avLst/>
          </a:prstGeom>
          <a:noFill/>
          <a:ln>
            <a:noFill/>
          </a:ln>
        </p:spPr>
      </p:pic>
      <p:pic>
        <p:nvPicPr>
          <p:cNvPr descr="שוקולד פרה עם עדשים - טבלאות שוקולד" id="1423" name="Google Shape;1423;p90"/>
          <p:cNvPicPr preferRelativeResize="0"/>
          <p:nvPr/>
        </p:nvPicPr>
        <p:blipFill rotWithShape="1">
          <a:blip r:embed="rId11">
            <a:alphaModFix/>
          </a:blip>
          <a:srcRect b="19119" l="9294" r="7735" t="20718"/>
          <a:stretch/>
        </p:blipFill>
        <p:spPr>
          <a:xfrm>
            <a:off x="8342455" y="3293611"/>
            <a:ext cx="2722879" cy="1270012"/>
          </a:xfrm>
          <a:prstGeom prst="rect">
            <a:avLst/>
          </a:prstGeom>
          <a:noFill/>
          <a:ln>
            <a:noFill/>
          </a:ln>
        </p:spPr>
      </p:pic>
      <p:sp>
        <p:nvSpPr>
          <p:cNvPr id="1424" name="Google Shape;1424;p90"/>
          <p:cNvSpPr/>
          <p:nvPr/>
        </p:nvSpPr>
        <p:spPr>
          <a:xfrm>
            <a:off x="2365193" y="1923302"/>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90"/>
          <p:cNvSpPr txBox="1"/>
          <p:nvPr/>
        </p:nvSpPr>
        <p:spPr>
          <a:xfrm>
            <a:off x="2731633" y="2556439"/>
            <a:ext cx="3600957" cy="1684174"/>
          </a:xfrm>
          <a:prstGeom prst="rect">
            <a:avLst/>
          </a:prstGeom>
          <a:noFill/>
          <a:ln>
            <a:noFill/>
          </a:ln>
        </p:spPr>
        <p:txBody>
          <a:bodyPr anchorCtr="0" anchor="t" bIns="45700" lIns="91425" spcFirstLastPara="1" rIns="91425" wrap="square" tIns="45700">
            <a:normAutofit/>
          </a:bodyPr>
          <a:lstStyle/>
          <a:p>
            <a:pPr indent="0" lvl="0" marL="0" marR="0" rtl="1" algn="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זה לא הפריט הנכון.</a:t>
            </a:r>
            <a:endParaRPr/>
          </a:p>
          <a:p>
            <a:pPr indent="0" lvl="0" marL="0" marR="0" rtl="1" algn="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חשוב/י שוב מהו המוצר שעליך לקנות</a:t>
            </a:r>
            <a:endParaRPr/>
          </a:p>
        </p:txBody>
      </p:sp>
      <p:pic>
        <p:nvPicPr>
          <p:cNvPr descr="טעות, טועים - אור קידס" id="1426" name="Google Shape;1426;p90"/>
          <p:cNvPicPr preferRelativeResize="0"/>
          <p:nvPr/>
        </p:nvPicPr>
        <p:blipFill rotWithShape="1">
          <a:blip r:embed="rId12">
            <a:alphaModFix/>
          </a:blip>
          <a:srcRect b="0" l="52735" r="0" t="13867"/>
          <a:stretch/>
        </p:blipFill>
        <p:spPr>
          <a:xfrm>
            <a:off x="6860031" y="2103119"/>
            <a:ext cx="2434110" cy="2502239"/>
          </a:xfrm>
          <a:prstGeom prst="rect">
            <a:avLst/>
          </a:prstGeom>
          <a:noFill/>
          <a:ln>
            <a:noFill/>
          </a:ln>
        </p:spPr>
      </p:pic>
      <p:sp>
        <p:nvSpPr>
          <p:cNvPr id="1427" name="Google Shape;1427;p90">
            <a:hlinkClick action="ppaction://hlinksldjump" r:id="rId13"/>
          </p:cNvPr>
          <p:cNvSpPr/>
          <p:nvPr/>
        </p:nvSpPr>
        <p:spPr>
          <a:xfrm>
            <a:off x="2627376" y="4212332"/>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pic>
        <p:nvPicPr>
          <p:cNvPr descr="Empty supermarket shelf retail store white blank Vector Image" id="1432" name="Google Shape;1432;p91"/>
          <p:cNvPicPr preferRelativeResize="0"/>
          <p:nvPr>
            <p:ph idx="1" type="body"/>
          </p:nvPr>
        </p:nvPicPr>
        <p:blipFill rotWithShape="1">
          <a:blip r:embed="rId3">
            <a:alphaModFix/>
          </a:blip>
          <a:srcRect b="19976" l="6799" r="5973" t="16338"/>
          <a:stretch/>
        </p:blipFill>
        <p:spPr>
          <a:xfrm>
            <a:off x="448427" y="741680"/>
            <a:ext cx="12080799" cy="6009316"/>
          </a:xfrm>
          <a:prstGeom prst="rect">
            <a:avLst/>
          </a:prstGeom>
          <a:noFill/>
          <a:ln>
            <a:noFill/>
          </a:ln>
        </p:spPr>
      </p:pic>
      <p:pic>
        <p:nvPicPr>
          <p:cNvPr descr="שוקולד אגוזים עלית 100 גרם - פינוקים" id="1433" name="Google Shape;1433;p91"/>
          <p:cNvPicPr preferRelativeResize="0"/>
          <p:nvPr/>
        </p:nvPicPr>
        <p:blipFill rotWithShape="1">
          <a:blip r:embed="rId4">
            <a:alphaModFix/>
          </a:blip>
          <a:srcRect b="30242" l="12049" r="8754" t="31167"/>
          <a:stretch/>
        </p:blipFill>
        <p:spPr>
          <a:xfrm>
            <a:off x="1702066" y="3306276"/>
            <a:ext cx="2743608" cy="1336919"/>
          </a:xfrm>
          <a:prstGeom prst="rect">
            <a:avLst/>
          </a:prstGeom>
          <a:noFill/>
          <a:ln>
            <a:noFill/>
          </a:ln>
        </p:spPr>
      </p:pic>
      <p:pic>
        <p:nvPicPr>
          <p:cNvPr descr="עלית - קבוצת שטראוס" id="1434" name="Google Shape;1434;p91"/>
          <p:cNvPicPr preferRelativeResize="0"/>
          <p:nvPr/>
        </p:nvPicPr>
        <p:blipFill rotWithShape="1">
          <a:blip r:embed="rId5">
            <a:alphaModFix/>
          </a:blip>
          <a:srcRect b="19196" l="0" r="0" t="19197"/>
          <a:stretch/>
        </p:blipFill>
        <p:spPr>
          <a:xfrm>
            <a:off x="1702066" y="4925226"/>
            <a:ext cx="4393934" cy="1480634"/>
          </a:xfrm>
          <a:prstGeom prst="rect">
            <a:avLst/>
          </a:prstGeom>
          <a:noFill/>
          <a:ln>
            <a:noFill/>
          </a:ln>
        </p:spPr>
      </p:pic>
      <p:pic>
        <p:nvPicPr>
          <p:cNvPr descr="עלית - קבוצת שטראוס" id="1435" name="Google Shape;1435;p91"/>
          <p:cNvPicPr preferRelativeResize="0"/>
          <p:nvPr/>
        </p:nvPicPr>
        <p:blipFill rotWithShape="1">
          <a:blip r:embed="rId6">
            <a:alphaModFix/>
          </a:blip>
          <a:srcRect b="23614" l="3363" r="1690" t="26237"/>
          <a:stretch/>
        </p:blipFill>
        <p:spPr>
          <a:xfrm>
            <a:off x="6332049" y="4883855"/>
            <a:ext cx="4237357" cy="1525766"/>
          </a:xfrm>
          <a:prstGeom prst="rect">
            <a:avLst/>
          </a:prstGeom>
          <a:noFill/>
          <a:ln>
            <a:noFill/>
          </a:ln>
        </p:spPr>
      </p:pic>
      <p:pic>
        <p:nvPicPr>
          <p:cNvPr descr="מחשש לסלמונלה: שטראוס-עלית מורידים מוצרי שוקולד מהמדפים | באזזנט בריאות" id="1436" name="Google Shape;1436;p91"/>
          <p:cNvPicPr preferRelativeResize="0"/>
          <p:nvPr/>
        </p:nvPicPr>
        <p:blipFill rotWithShape="1">
          <a:blip r:embed="rId7">
            <a:alphaModFix/>
          </a:blip>
          <a:srcRect b="0" l="0" r="0" t="0"/>
          <a:stretch/>
        </p:blipFill>
        <p:spPr>
          <a:xfrm>
            <a:off x="1702066" y="1648802"/>
            <a:ext cx="2917974" cy="1280779"/>
          </a:xfrm>
          <a:prstGeom prst="rect">
            <a:avLst/>
          </a:prstGeom>
          <a:noFill/>
          <a:ln>
            <a:noFill/>
          </a:ln>
        </p:spPr>
      </p:pic>
      <p:pic>
        <p:nvPicPr>
          <p:cNvPr descr="שוקולד פרה מריר - טבלאות שוקולד" id="1437" name="Google Shape;1437;p91"/>
          <p:cNvPicPr preferRelativeResize="0"/>
          <p:nvPr/>
        </p:nvPicPr>
        <p:blipFill rotWithShape="1">
          <a:blip r:embed="rId8">
            <a:alphaModFix/>
          </a:blip>
          <a:srcRect b="2882" l="3741" r="2258" t="5621"/>
          <a:stretch/>
        </p:blipFill>
        <p:spPr>
          <a:xfrm>
            <a:off x="4946493" y="3277706"/>
            <a:ext cx="2771111" cy="1343634"/>
          </a:xfrm>
          <a:prstGeom prst="rect">
            <a:avLst/>
          </a:prstGeom>
          <a:noFill/>
          <a:ln>
            <a:noFill/>
          </a:ln>
        </p:spPr>
      </p:pic>
      <p:pic>
        <p:nvPicPr>
          <p:cNvPr descr="שוקולד פרה, שוקולד לבן 100 גרם עלית 5 יחי'" id="1438" name="Google Shape;1438;p91"/>
          <p:cNvPicPr preferRelativeResize="0"/>
          <p:nvPr/>
        </p:nvPicPr>
        <p:blipFill rotWithShape="1">
          <a:blip r:embed="rId9">
            <a:alphaModFix/>
          </a:blip>
          <a:srcRect b="9514" l="7905" r="7912" t="10190"/>
          <a:stretch/>
        </p:blipFill>
        <p:spPr>
          <a:xfrm>
            <a:off x="8357612" y="1633758"/>
            <a:ext cx="2722879" cy="1231354"/>
          </a:xfrm>
          <a:prstGeom prst="rect">
            <a:avLst/>
          </a:prstGeom>
          <a:noFill/>
          <a:ln>
            <a:noFill/>
          </a:ln>
        </p:spPr>
      </p:pic>
      <p:pic>
        <p:nvPicPr>
          <p:cNvPr descr="שוקולד בלונדי קרם שמנת 100 גר`עלית | תנובת הארץ" id="1439" name="Google Shape;1439;p91"/>
          <p:cNvPicPr preferRelativeResize="0"/>
          <p:nvPr/>
        </p:nvPicPr>
        <p:blipFill rotWithShape="1">
          <a:blip r:embed="rId10">
            <a:alphaModFix/>
          </a:blip>
          <a:srcRect b="0" l="0" r="0" t="0"/>
          <a:stretch/>
        </p:blipFill>
        <p:spPr>
          <a:xfrm>
            <a:off x="5066908" y="1673039"/>
            <a:ext cx="2843836" cy="1192073"/>
          </a:xfrm>
          <a:prstGeom prst="rect">
            <a:avLst/>
          </a:prstGeom>
          <a:noFill/>
          <a:ln>
            <a:noFill/>
          </a:ln>
        </p:spPr>
      </p:pic>
      <p:pic>
        <p:nvPicPr>
          <p:cNvPr descr="שוקולד פרה עם עדשים - טבלאות שוקולד" id="1440" name="Google Shape;1440;p91"/>
          <p:cNvPicPr preferRelativeResize="0"/>
          <p:nvPr/>
        </p:nvPicPr>
        <p:blipFill rotWithShape="1">
          <a:blip r:embed="rId11">
            <a:alphaModFix/>
          </a:blip>
          <a:srcRect b="19119" l="9294" r="7735" t="20718"/>
          <a:stretch/>
        </p:blipFill>
        <p:spPr>
          <a:xfrm>
            <a:off x="8342455" y="3293611"/>
            <a:ext cx="2722879" cy="1270012"/>
          </a:xfrm>
          <a:prstGeom prst="rect">
            <a:avLst/>
          </a:prstGeom>
          <a:noFill/>
          <a:ln>
            <a:noFill/>
          </a:ln>
        </p:spPr>
      </p:pic>
      <p:sp>
        <p:nvSpPr>
          <p:cNvPr id="1441" name="Google Shape;1441;p91"/>
          <p:cNvSpPr/>
          <p:nvPr/>
        </p:nvSpPr>
        <p:spPr>
          <a:xfrm>
            <a:off x="2131546" y="1831384"/>
            <a:ext cx="8054502" cy="3501957"/>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91"/>
          <p:cNvSpPr txBox="1"/>
          <p:nvPr/>
        </p:nvSpPr>
        <p:spPr>
          <a:xfrm>
            <a:off x="3791857" y="2450449"/>
            <a:ext cx="3409707" cy="2413493"/>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כל הכבוד!</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בחרת בפריט הנכון!</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חפיסת שוקולד עדשים נוספה לעגלת הקניות שלך</a:t>
            </a:r>
            <a:endParaRPr/>
          </a:p>
        </p:txBody>
      </p:sp>
      <p:pic>
        <p:nvPicPr>
          <p:cNvPr descr="טעות, טועים - אור קידס" id="1443" name="Google Shape;1443;p91"/>
          <p:cNvPicPr preferRelativeResize="0"/>
          <p:nvPr/>
        </p:nvPicPr>
        <p:blipFill rotWithShape="1">
          <a:blip r:embed="rId12">
            <a:alphaModFix/>
          </a:blip>
          <a:srcRect b="0" l="0" r="47178" t="0"/>
          <a:stretch/>
        </p:blipFill>
        <p:spPr>
          <a:xfrm>
            <a:off x="7266335" y="2178045"/>
            <a:ext cx="2617531" cy="2795326"/>
          </a:xfrm>
          <a:prstGeom prst="rect">
            <a:avLst/>
          </a:prstGeom>
          <a:noFill/>
          <a:ln>
            <a:noFill/>
          </a:ln>
        </p:spPr>
      </p:pic>
      <p:pic>
        <p:nvPicPr>
          <p:cNvPr descr="שוקולד פרה עם עדשים - טבלאות שוקולד" id="1444" name="Google Shape;1444;p91"/>
          <p:cNvPicPr preferRelativeResize="0"/>
          <p:nvPr/>
        </p:nvPicPr>
        <p:blipFill rotWithShape="1">
          <a:blip r:embed="rId11">
            <a:alphaModFix/>
          </a:blip>
          <a:srcRect b="14150" l="3928" r="5053" t="15574"/>
          <a:stretch/>
        </p:blipFill>
        <p:spPr>
          <a:xfrm>
            <a:off x="2307421" y="3086598"/>
            <a:ext cx="1606457" cy="839859"/>
          </a:xfrm>
          <a:prstGeom prst="rect">
            <a:avLst/>
          </a:prstGeom>
          <a:noFill/>
          <a:ln>
            <a:noFill/>
          </a:ln>
        </p:spPr>
      </p:pic>
      <p:sp>
        <p:nvSpPr>
          <p:cNvPr id="1445" name="Google Shape;1445;p91">
            <a:hlinkClick action="ppaction://hlinksldjump" r:id="rId13"/>
          </p:cNvPr>
          <p:cNvSpPr/>
          <p:nvPr/>
        </p:nvSpPr>
        <p:spPr>
          <a:xfrm>
            <a:off x="2327574" y="4782859"/>
            <a:ext cx="1686378" cy="395443"/>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לסופר</a:t>
            </a:r>
            <a:endParaRPr b="1" sz="24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pic>
        <p:nvPicPr>
          <p:cNvPr descr="Empty supermarket shelf retail store white blank Vector Image" id="1450" name="Google Shape;1450;p92"/>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עפות על החיים" id="1451" name="Google Shape;1451;p92">
            <a:hlinkClick action="ppaction://hlinksldjump" r:id="rId4"/>
          </p:cNvPr>
          <p:cNvPicPr preferRelativeResize="0"/>
          <p:nvPr/>
        </p:nvPicPr>
        <p:blipFill rotWithShape="1">
          <a:blip r:embed="rId5">
            <a:alphaModFix/>
          </a:blip>
          <a:srcRect b="0" l="0" r="0" t="0"/>
          <a:stretch/>
        </p:blipFill>
        <p:spPr>
          <a:xfrm>
            <a:off x="10742658" y="5372737"/>
            <a:ext cx="1377267" cy="1377267"/>
          </a:xfrm>
          <a:prstGeom prst="rect">
            <a:avLst/>
          </a:prstGeom>
          <a:noFill/>
          <a:ln>
            <a:noFill/>
          </a:ln>
        </p:spPr>
      </p:pic>
      <p:pic>
        <p:nvPicPr>
          <p:cNvPr descr="פורסת לחם | פורסת לחם אוטומטית - מוליך סוכנויות - ציוד למאפיות וקונדיטוריות" id="1452" name="Google Shape;1452;p92">
            <a:hlinkClick action="ppaction://hlinksldjump" r:id="rId6"/>
          </p:cNvPr>
          <p:cNvPicPr preferRelativeResize="0"/>
          <p:nvPr/>
        </p:nvPicPr>
        <p:blipFill rotWithShape="1">
          <a:blip r:embed="rId7">
            <a:alphaModFix/>
          </a:blip>
          <a:srcRect b="0" l="0" r="0" t="0"/>
          <a:stretch/>
        </p:blipFill>
        <p:spPr>
          <a:xfrm flipH="1">
            <a:off x="208526" y="1961157"/>
            <a:ext cx="2741213" cy="5143500"/>
          </a:xfrm>
          <a:prstGeom prst="rect">
            <a:avLst/>
          </a:prstGeom>
          <a:noFill/>
          <a:ln>
            <a:noFill/>
          </a:ln>
        </p:spPr>
      </p:pic>
      <p:sp>
        <p:nvSpPr>
          <p:cNvPr id="1453" name="Google Shape;1453;p92"/>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454" name="Google Shape;1454;p92">
            <a:hlinkClick action="ppaction://hlinksldjump" r:id="rId8"/>
          </p:cNvPr>
          <p:cNvPicPr preferRelativeResize="0"/>
          <p:nvPr/>
        </p:nvPicPr>
        <p:blipFill rotWithShape="1">
          <a:blip r:embed="rId9">
            <a:alphaModFix/>
          </a:blip>
          <a:srcRect b="0" l="0" r="0" t="0"/>
          <a:stretch/>
        </p:blipFill>
        <p:spPr>
          <a:xfrm>
            <a:off x="7671867" y="1407157"/>
            <a:ext cx="3018911" cy="2351022"/>
          </a:xfrm>
          <a:prstGeom prst="rect">
            <a:avLst/>
          </a:prstGeom>
          <a:noFill/>
          <a:ln>
            <a:noFill/>
          </a:ln>
        </p:spPr>
      </p:pic>
      <p:grpSp>
        <p:nvGrpSpPr>
          <p:cNvPr id="1455" name="Google Shape;1455;p92"/>
          <p:cNvGrpSpPr/>
          <p:nvPr/>
        </p:nvGrpSpPr>
        <p:grpSpPr>
          <a:xfrm>
            <a:off x="1579133" y="-452990"/>
            <a:ext cx="9873512" cy="6754133"/>
            <a:chOff x="1579133" y="-452990"/>
            <a:chExt cx="9873512" cy="6754133"/>
          </a:xfrm>
        </p:grpSpPr>
        <p:pic>
          <p:nvPicPr>
            <p:cNvPr descr="מוצרים - מאפיית ברמן" id="1456" name="Google Shape;1456;p92">
              <a:hlinkClick action="ppaction://hlinksldjump" r:id="rId10"/>
            </p:cNvPr>
            <p:cNvPicPr preferRelativeResize="0"/>
            <p:nvPr/>
          </p:nvPicPr>
          <p:blipFill rotWithShape="1">
            <a:blip r:embed="rId11">
              <a:alphaModFix/>
            </a:blip>
            <a:srcRect b="0" l="0" r="0" t="0"/>
            <a:stretch/>
          </p:blipFill>
          <p:spPr>
            <a:xfrm>
              <a:off x="4630486" y="956120"/>
              <a:ext cx="2007476" cy="2482393"/>
            </a:xfrm>
            <a:prstGeom prst="rect">
              <a:avLst/>
            </a:prstGeom>
            <a:noFill/>
            <a:ln>
              <a:noFill/>
            </a:ln>
          </p:spPr>
        </p:pic>
        <p:pic>
          <p:nvPicPr>
            <p:cNvPr descr="מאפיית אנג'ל - נוי השדה" id="1457" name="Google Shape;1457;p92">
              <a:hlinkClick action="ppaction://hlinksldjump" r:id="rId12"/>
            </p:cNvPr>
            <p:cNvPicPr preferRelativeResize="0"/>
            <p:nvPr/>
          </p:nvPicPr>
          <p:blipFill rotWithShape="1">
            <a:blip r:embed="rId13">
              <a:alphaModFix/>
            </a:blip>
            <a:srcRect b="0" l="0" r="0" t="0"/>
            <a:stretch/>
          </p:blipFill>
          <p:spPr>
            <a:xfrm>
              <a:off x="2971094" y="3438513"/>
              <a:ext cx="2799929" cy="2799929"/>
            </a:xfrm>
            <a:prstGeom prst="rect">
              <a:avLst/>
            </a:prstGeom>
            <a:noFill/>
            <a:ln>
              <a:noFill/>
            </a:ln>
          </p:spPr>
        </p:pic>
        <p:pic>
          <p:nvPicPr>
            <p:cNvPr descr="מאפיית אנג'ל - נוי השדה" id="1458" name="Google Shape;1458;p92">
              <a:hlinkClick action="ppaction://hlinksldjump" r:id="rId14"/>
            </p:cNvPr>
            <p:cNvPicPr preferRelativeResize="0"/>
            <p:nvPr/>
          </p:nvPicPr>
          <p:blipFill rotWithShape="1">
            <a:blip r:embed="rId15">
              <a:alphaModFix/>
            </a:blip>
            <a:srcRect b="0" l="0" r="0" t="0"/>
            <a:stretch/>
          </p:blipFill>
          <p:spPr>
            <a:xfrm>
              <a:off x="5014184" y="-238331"/>
              <a:ext cx="2346446" cy="1815231"/>
            </a:xfrm>
            <a:prstGeom prst="rect">
              <a:avLst/>
            </a:prstGeom>
            <a:noFill/>
            <a:ln>
              <a:noFill/>
            </a:ln>
          </p:spPr>
        </p:pic>
        <p:pic>
          <p:nvPicPr>
            <p:cNvPr descr="מאפיית אנג'ל - נוי השדה" id="1459" name="Google Shape;1459;p92">
              <a:hlinkClick action="ppaction://hlinksldjump" r:id="rId16"/>
            </p:cNvPr>
            <p:cNvPicPr preferRelativeResize="0"/>
            <p:nvPr/>
          </p:nvPicPr>
          <p:blipFill rotWithShape="1">
            <a:blip r:embed="rId17">
              <a:alphaModFix/>
            </a:blip>
            <a:srcRect b="0" l="9419" r="0" t="0"/>
            <a:stretch/>
          </p:blipFill>
          <p:spPr>
            <a:xfrm>
              <a:off x="7846917" y="3646141"/>
              <a:ext cx="2273660" cy="2510074"/>
            </a:xfrm>
            <a:prstGeom prst="rect">
              <a:avLst/>
            </a:prstGeom>
            <a:noFill/>
            <a:ln>
              <a:noFill/>
            </a:ln>
          </p:spPr>
        </p:pic>
        <p:pic>
          <p:nvPicPr>
            <p:cNvPr descr="ארכיון לחמים - סופר שפע" id="1460" name="Google Shape;1460;p92">
              <a:hlinkClick action="ppaction://hlinksldjump" r:id="rId18"/>
            </p:cNvPr>
            <p:cNvPicPr preferRelativeResize="0"/>
            <p:nvPr/>
          </p:nvPicPr>
          <p:blipFill rotWithShape="1">
            <a:blip r:embed="rId19">
              <a:alphaModFix/>
            </a:blip>
            <a:srcRect b="2717" l="23822" r="27467" t="5616"/>
            <a:stretch/>
          </p:blipFill>
          <p:spPr>
            <a:xfrm>
              <a:off x="1579133" y="-452990"/>
              <a:ext cx="1519776" cy="1950192"/>
            </a:xfrm>
            <a:prstGeom prst="rect">
              <a:avLst/>
            </a:prstGeom>
            <a:noFill/>
            <a:ln>
              <a:noFill/>
            </a:ln>
          </p:spPr>
        </p:pic>
        <p:pic>
          <p:nvPicPr>
            <p:cNvPr descr="מוצרים - מאפיית ברמן" id="1461" name="Google Shape;1461;p92">
              <a:hlinkClick action="ppaction://hlinksldjump" r:id="rId20"/>
            </p:cNvPr>
            <p:cNvPicPr preferRelativeResize="0"/>
            <p:nvPr/>
          </p:nvPicPr>
          <p:blipFill rotWithShape="1">
            <a:blip r:embed="rId11">
              <a:alphaModFix/>
            </a:blip>
            <a:srcRect b="0" l="0" r="0" t="0"/>
            <a:stretch/>
          </p:blipFill>
          <p:spPr>
            <a:xfrm>
              <a:off x="2652165" y="1033246"/>
              <a:ext cx="2007476" cy="2482393"/>
            </a:xfrm>
            <a:prstGeom prst="rect">
              <a:avLst/>
            </a:prstGeom>
            <a:noFill/>
            <a:ln>
              <a:noFill/>
            </a:ln>
          </p:spPr>
        </p:pic>
        <p:pic>
          <p:nvPicPr>
            <p:cNvPr descr="מאפיית אנג'ל - נוי השדה" id="1462" name="Google Shape;1462;p92">
              <a:hlinkClick action="ppaction://hlinksldjump" r:id="rId21"/>
            </p:cNvPr>
            <p:cNvPicPr preferRelativeResize="0"/>
            <p:nvPr/>
          </p:nvPicPr>
          <p:blipFill rotWithShape="1">
            <a:blip r:embed="rId13">
              <a:alphaModFix/>
            </a:blip>
            <a:srcRect b="0" l="0" r="0" t="0"/>
            <a:stretch/>
          </p:blipFill>
          <p:spPr>
            <a:xfrm>
              <a:off x="5348280" y="3501214"/>
              <a:ext cx="2799929" cy="2799929"/>
            </a:xfrm>
            <a:prstGeom prst="rect">
              <a:avLst/>
            </a:prstGeom>
            <a:noFill/>
            <a:ln>
              <a:noFill/>
            </a:ln>
          </p:spPr>
        </p:pic>
        <p:pic>
          <p:nvPicPr>
            <p:cNvPr descr="מאפיית אנג'ל - נוי השדה" id="1463" name="Google Shape;1463;p92">
              <a:hlinkClick action="ppaction://hlinksldjump" r:id="rId22"/>
            </p:cNvPr>
            <p:cNvPicPr preferRelativeResize="0"/>
            <p:nvPr/>
          </p:nvPicPr>
          <p:blipFill rotWithShape="1">
            <a:blip r:embed="rId17">
              <a:alphaModFix/>
            </a:blip>
            <a:srcRect b="0" l="9419" r="0" t="0"/>
            <a:stretch/>
          </p:blipFill>
          <p:spPr>
            <a:xfrm>
              <a:off x="9178985" y="3646141"/>
              <a:ext cx="2273660" cy="2510074"/>
            </a:xfrm>
            <a:prstGeom prst="rect">
              <a:avLst/>
            </a:prstGeom>
            <a:noFill/>
            <a:ln>
              <a:noFill/>
            </a:ln>
          </p:spPr>
        </p:pic>
        <p:pic>
          <p:nvPicPr>
            <p:cNvPr descr="ארכיון לחמים - סופר שפע" id="1464" name="Google Shape;1464;p92">
              <a:hlinkClick action="ppaction://hlinksldjump" r:id="rId23"/>
            </p:cNvPr>
            <p:cNvPicPr preferRelativeResize="0"/>
            <p:nvPr/>
          </p:nvPicPr>
          <p:blipFill rotWithShape="1">
            <a:blip r:embed="rId19">
              <a:alphaModFix/>
            </a:blip>
            <a:srcRect b="2717" l="23822" r="27467" t="5616"/>
            <a:stretch/>
          </p:blipFill>
          <p:spPr>
            <a:xfrm>
              <a:off x="3369137" y="-419675"/>
              <a:ext cx="1519776" cy="1950192"/>
            </a:xfrm>
            <a:prstGeom prst="rect">
              <a:avLst/>
            </a:prstGeom>
            <a:noFill/>
            <a:ln>
              <a:noFill/>
            </a:ln>
          </p:spPr>
        </p:pic>
        <p:pic>
          <p:nvPicPr>
            <p:cNvPr descr="מאפיית אנג'ל - נוי השדה" id="1465" name="Google Shape;1465;p92">
              <a:hlinkClick action="ppaction://hlinksldjump" r:id="rId24"/>
            </p:cNvPr>
            <p:cNvPicPr preferRelativeResize="0"/>
            <p:nvPr/>
          </p:nvPicPr>
          <p:blipFill rotWithShape="1">
            <a:blip r:embed="rId15">
              <a:alphaModFix/>
            </a:blip>
            <a:srcRect b="0" l="0" r="0" t="0"/>
            <a:stretch/>
          </p:blipFill>
          <p:spPr>
            <a:xfrm>
              <a:off x="7124131" y="-247049"/>
              <a:ext cx="2346446" cy="1815231"/>
            </a:xfrm>
            <a:prstGeom prst="rect">
              <a:avLst/>
            </a:prstGeom>
            <a:noFill/>
            <a:ln>
              <a:noFill/>
            </a:ln>
          </p:spPr>
        </p:pic>
        <p:pic>
          <p:nvPicPr>
            <p:cNvPr descr="מאפיית אנג'ל - נוי השדה" id="1466" name="Google Shape;1466;p92">
              <a:hlinkClick action="ppaction://hlinksldjump" r:id="rId25"/>
            </p:cNvPr>
            <p:cNvPicPr preferRelativeResize="0"/>
            <p:nvPr/>
          </p:nvPicPr>
          <p:blipFill rotWithShape="1">
            <a:blip r:embed="rId9">
              <a:alphaModFix/>
            </a:blip>
            <a:srcRect b="0" l="0" r="0" t="0"/>
            <a:stretch/>
          </p:blipFill>
          <p:spPr>
            <a:xfrm>
              <a:off x="6041251" y="1386692"/>
              <a:ext cx="3018911" cy="2351022"/>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descr="Empty supermarket shelf retail store white blank Vector Image" id="1471" name="Google Shape;1471;p93"/>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מאפיית אנג'ל - נוי השדה" id="1472" name="Google Shape;1472;p93"/>
          <p:cNvPicPr preferRelativeResize="0"/>
          <p:nvPr/>
        </p:nvPicPr>
        <p:blipFill rotWithShape="1">
          <a:blip r:embed="rId4">
            <a:alphaModFix/>
          </a:blip>
          <a:srcRect b="0" l="0" r="0" t="0"/>
          <a:stretch/>
        </p:blipFill>
        <p:spPr>
          <a:xfrm>
            <a:off x="2949740" y="3467696"/>
            <a:ext cx="2799929" cy="2799929"/>
          </a:xfrm>
          <a:prstGeom prst="rect">
            <a:avLst/>
          </a:prstGeom>
          <a:noFill/>
          <a:ln>
            <a:noFill/>
          </a:ln>
        </p:spPr>
      </p:pic>
      <p:pic>
        <p:nvPicPr>
          <p:cNvPr descr="מאפיית אנג'ל - נוי השדה" id="1473" name="Google Shape;1473;p93"/>
          <p:cNvPicPr preferRelativeResize="0"/>
          <p:nvPr/>
        </p:nvPicPr>
        <p:blipFill rotWithShape="1">
          <a:blip r:embed="rId5">
            <a:alphaModFix/>
          </a:blip>
          <a:srcRect b="0" l="0" r="0" t="0"/>
          <a:stretch/>
        </p:blipFill>
        <p:spPr>
          <a:xfrm>
            <a:off x="4992830" y="-209148"/>
            <a:ext cx="2346446" cy="1815231"/>
          </a:xfrm>
          <a:prstGeom prst="rect">
            <a:avLst/>
          </a:prstGeom>
          <a:noFill/>
          <a:ln>
            <a:noFill/>
          </a:ln>
        </p:spPr>
      </p:pic>
      <p:pic>
        <p:nvPicPr>
          <p:cNvPr descr="מאפיית אנג'ל - נוי השדה" id="1474" name="Google Shape;1474;p93"/>
          <p:cNvPicPr preferRelativeResize="0"/>
          <p:nvPr/>
        </p:nvPicPr>
        <p:blipFill rotWithShape="1">
          <a:blip r:embed="rId6">
            <a:alphaModFix/>
          </a:blip>
          <a:srcRect b="0" l="9419" r="0" t="0"/>
          <a:stretch/>
        </p:blipFill>
        <p:spPr>
          <a:xfrm>
            <a:off x="7825563" y="3675324"/>
            <a:ext cx="2273660" cy="2510074"/>
          </a:xfrm>
          <a:prstGeom prst="rect">
            <a:avLst/>
          </a:prstGeom>
          <a:noFill/>
          <a:ln>
            <a:noFill/>
          </a:ln>
        </p:spPr>
      </p:pic>
      <p:pic>
        <p:nvPicPr>
          <p:cNvPr descr="ארכיון לחמים - סופר שפע" id="1475" name="Google Shape;1475;p93"/>
          <p:cNvPicPr preferRelativeResize="0"/>
          <p:nvPr/>
        </p:nvPicPr>
        <p:blipFill rotWithShape="1">
          <a:blip r:embed="rId7">
            <a:alphaModFix/>
          </a:blip>
          <a:srcRect b="2717" l="23822" r="27467" t="5616"/>
          <a:stretch/>
        </p:blipFill>
        <p:spPr>
          <a:xfrm>
            <a:off x="1557779" y="-423807"/>
            <a:ext cx="1519776" cy="1950192"/>
          </a:xfrm>
          <a:prstGeom prst="rect">
            <a:avLst/>
          </a:prstGeom>
          <a:noFill/>
          <a:ln>
            <a:noFill/>
          </a:ln>
        </p:spPr>
      </p:pic>
      <p:pic>
        <p:nvPicPr>
          <p:cNvPr descr="מוצרים - מאפיית ברמן" id="1476" name="Google Shape;1476;p93"/>
          <p:cNvPicPr preferRelativeResize="0"/>
          <p:nvPr/>
        </p:nvPicPr>
        <p:blipFill rotWithShape="1">
          <a:blip r:embed="rId8">
            <a:alphaModFix/>
          </a:blip>
          <a:srcRect b="0" l="0" r="0" t="0"/>
          <a:stretch/>
        </p:blipFill>
        <p:spPr>
          <a:xfrm>
            <a:off x="2630811" y="1062429"/>
            <a:ext cx="2007476" cy="2482393"/>
          </a:xfrm>
          <a:prstGeom prst="rect">
            <a:avLst/>
          </a:prstGeom>
          <a:noFill/>
          <a:ln>
            <a:noFill/>
          </a:ln>
        </p:spPr>
      </p:pic>
      <p:pic>
        <p:nvPicPr>
          <p:cNvPr descr="פורסת לחם | פורסת לחם אוטומטית - מוליך סוכנויות - ציוד למאפיות וקונדיטוריות" id="1477" name="Google Shape;1477;p93"/>
          <p:cNvPicPr preferRelativeResize="0"/>
          <p:nvPr/>
        </p:nvPicPr>
        <p:blipFill rotWithShape="1">
          <a:blip r:embed="rId9">
            <a:alphaModFix/>
          </a:blip>
          <a:srcRect b="0" l="0" r="0" t="0"/>
          <a:stretch/>
        </p:blipFill>
        <p:spPr>
          <a:xfrm flipH="1">
            <a:off x="208527" y="1990340"/>
            <a:ext cx="2741213" cy="5143500"/>
          </a:xfrm>
          <a:prstGeom prst="rect">
            <a:avLst/>
          </a:prstGeom>
          <a:noFill/>
          <a:ln>
            <a:noFill/>
          </a:ln>
        </p:spPr>
      </p:pic>
      <p:sp>
        <p:nvSpPr>
          <p:cNvPr id="1478" name="Google Shape;1478;p93"/>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479" name="Google Shape;1479;p93"/>
          <p:cNvPicPr preferRelativeResize="0"/>
          <p:nvPr/>
        </p:nvPicPr>
        <p:blipFill rotWithShape="1">
          <a:blip r:embed="rId4">
            <a:alphaModFix/>
          </a:blip>
          <a:srcRect b="0" l="0" r="0" t="0"/>
          <a:stretch/>
        </p:blipFill>
        <p:spPr>
          <a:xfrm>
            <a:off x="5326926" y="3530397"/>
            <a:ext cx="2799929" cy="2799929"/>
          </a:xfrm>
          <a:prstGeom prst="rect">
            <a:avLst/>
          </a:prstGeom>
          <a:noFill/>
          <a:ln>
            <a:noFill/>
          </a:ln>
        </p:spPr>
      </p:pic>
      <p:pic>
        <p:nvPicPr>
          <p:cNvPr descr="מוצרים - מאפיית ברמן" id="1480" name="Google Shape;1480;p93"/>
          <p:cNvPicPr preferRelativeResize="0"/>
          <p:nvPr/>
        </p:nvPicPr>
        <p:blipFill rotWithShape="1">
          <a:blip r:embed="rId8">
            <a:alphaModFix/>
          </a:blip>
          <a:srcRect b="0" l="0" r="0" t="0"/>
          <a:stretch/>
        </p:blipFill>
        <p:spPr>
          <a:xfrm>
            <a:off x="4609132" y="985303"/>
            <a:ext cx="2007476" cy="2482393"/>
          </a:xfrm>
          <a:prstGeom prst="rect">
            <a:avLst/>
          </a:prstGeom>
          <a:noFill/>
          <a:ln>
            <a:noFill/>
          </a:ln>
        </p:spPr>
      </p:pic>
      <p:pic>
        <p:nvPicPr>
          <p:cNvPr descr="מאפיית אנג'ל - נוי השדה" id="1481" name="Google Shape;1481;p93"/>
          <p:cNvPicPr preferRelativeResize="0"/>
          <p:nvPr/>
        </p:nvPicPr>
        <p:blipFill rotWithShape="1">
          <a:blip r:embed="rId6">
            <a:alphaModFix/>
          </a:blip>
          <a:srcRect b="0" l="9419" r="0" t="0"/>
          <a:stretch/>
        </p:blipFill>
        <p:spPr>
          <a:xfrm>
            <a:off x="9157631" y="3675324"/>
            <a:ext cx="2273660" cy="2510074"/>
          </a:xfrm>
          <a:prstGeom prst="rect">
            <a:avLst/>
          </a:prstGeom>
          <a:noFill/>
          <a:ln>
            <a:noFill/>
          </a:ln>
        </p:spPr>
      </p:pic>
      <p:pic>
        <p:nvPicPr>
          <p:cNvPr descr="מאפיית אנג'ל - נוי השדה" id="1482" name="Google Shape;1482;p93"/>
          <p:cNvPicPr preferRelativeResize="0"/>
          <p:nvPr/>
        </p:nvPicPr>
        <p:blipFill rotWithShape="1">
          <a:blip r:embed="rId10">
            <a:alphaModFix/>
          </a:blip>
          <a:srcRect b="0" l="0" r="0" t="0"/>
          <a:stretch/>
        </p:blipFill>
        <p:spPr>
          <a:xfrm>
            <a:off x="7671867" y="1407157"/>
            <a:ext cx="3018911" cy="2351022"/>
          </a:xfrm>
          <a:prstGeom prst="rect">
            <a:avLst/>
          </a:prstGeom>
          <a:noFill/>
          <a:ln>
            <a:noFill/>
          </a:ln>
        </p:spPr>
      </p:pic>
      <p:pic>
        <p:nvPicPr>
          <p:cNvPr descr="ארכיון לחמים - סופר שפע" id="1483" name="Google Shape;1483;p93"/>
          <p:cNvPicPr preferRelativeResize="0"/>
          <p:nvPr/>
        </p:nvPicPr>
        <p:blipFill rotWithShape="1">
          <a:blip r:embed="rId7">
            <a:alphaModFix/>
          </a:blip>
          <a:srcRect b="2717" l="23822" r="27467" t="5616"/>
          <a:stretch/>
        </p:blipFill>
        <p:spPr>
          <a:xfrm>
            <a:off x="3347783" y="-390492"/>
            <a:ext cx="1519776" cy="1950192"/>
          </a:xfrm>
          <a:prstGeom prst="rect">
            <a:avLst/>
          </a:prstGeom>
          <a:noFill/>
          <a:ln>
            <a:noFill/>
          </a:ln>
        </p:spPr>
      </p:pic>
      <p:pic>
        <p:nvPicPr>
          <p:cNvPr descr="מאפיית אנג'ל - נוי השדה" id="1484" name="Google Shape;1484;p93"/>
          <p:cNvPicPr preferRelativeResize="0"/>
          <p:nvPr/>
        </p:nvPicPr>
        <p:blipFill rotWithShape="1">
          <a:blip r:embed="rId5">
            <a:alphaModFix/>
          </a:blip>
          <a:srcRect b="0" l="0" r="0" t="0"/>
          <a:stretch/>
        </p:blipFill>
        <p:spPr>
          <a:xfrm>
            <a:off x="7102777" y="-217866"/>
            <a:ext cx="2346446" cy="1815231"/>
          </a:xfrm>
          <a:prstGeom prst="rect">
            <a:avLst/>
          </a:prstGeom>
          <a:noFill/>
          <a:ln>
            <a:noFill/>
          </a:ln>
        </p:spPr>
      </p:pic>
      <p:pic>
        <p:nvPicPr>
          <p:cNvPr descr="מאפיית אנג'ל - נוי השדה" id="1485" name="Google Shape;1485;p93"/>
          <p:cNvPicPr preferRelativeResize="0"/>
          <p:nvPr/>
        </p:nvPicPr>
        <p:blipFill rotWithShape="1">
          <a:blip r:embed="rId10">
            <a:alphaModFix/>
          </a:blip>
          <a:srcRect b="0" l="0" r="0" t="0"/>
          <a:stretch/>
        </p:blipFill>
        <p:spPr>
          <a:xfrm>
            <a:off x="6019897" y="1415875"/>
            <a:ext cx="3018911" cy="2351022"/>
          </a:xfrm>
          <a:prstGeom prst="rect">
            <a:avLst/>
          </a:prstGeom>
          <a:noFill/>
          <a:ln>
            <a:noFill/>
          </a:ln>
        </p:spPr>
      </p:pic>
      <p:sp>
        <p:nvSpPr>
          <p:cNvPr id="1486" name="Google Shape;1486;p93"/>
          <p:cNvSpPr/>
          <p:nvPr/>
        </p:nvSpPr>
        <p:spPr>
          <a:xfrm>
            <a:off x="2365193" y="1923302"/>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87" name="Google Shape;1487;p93"/>
          <p:cNvSpPr txBox="1"/>
          <p:nvPr/>
        </p:nvSpPr>
        <p:spPr>
          <a:xfrm>
            <a:off x="2731633" y="2556439"/>
            <a:ext cx="3600957" cy="1684174"/>
          </a:xfrm>
          <a:prstGeom prst="rect">
            <a:avLst/>
          </a:prstGeom>
          <a:noFill/>
          <a:ln>
            <a:noFill/>
          </a:ln>
        </p:spPr>
        <p:txBody>
          <a:bodyPr anchorCtr="0" anchor="t" bIns="45700" lIns="91425" spcFirstLastPara="1" rIns="91425" wrap="square" tIns="45700">
            <a:normAutofit/>
          </a:bodyPr>
          <a:lstStyle/>
          <a:p>
            <a:pPr indent="0" lvl="0" marL="0" marR="0" rtl="1" algn="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דומה אבל לא מדוייק. שימ/י לב לפרטי המוצר שעליך לקנות.</a:t>
            </a:r>
            <a:endParaRPr/>
          </a:p>
        </p:txBody>
      </p:sp>
      <p:pic>
        <p:nvPicPr>
          <p:cNvPr descr="טעות, טועים - אור קידס" id="1488" name="Google Shape;1488;p93"/>
          <p:cNvPicPr preferRelativeResize="0"/>
          <p:nvPr/>
        </p:nvPicPr>
        <p:blipFill rotWithShape="1">
          <a:blip r:embed="rId11">
            <a:alphaModFix/>
          </a:blip>
          <a:srcRect b="0" l="52735" r="0" t="13867"/>
          <a:stretch/>
        </p:blipFill>
        <p:spPr>
          <a:xfrm>
            <a:off x="6860031" y="2103119"/>
            <a:ext cx="2434110" cy="2502239"/>
          </a:xfrm>
          <a:prstGeom prst="rect">
            <a:avLst/>
          </a:prstGeom>
          <a:noFill/>
          <a:ln>
            <a:noFill/>
          </a:ln>
        </p:spPr>
      </p:pic>
      <p:sp>
        <p:nvSpPr>
          <p:cNvPr id="1489" name="Google Shape;1489;p93">
            <a:hlinkClick action="ppaction://hlinksldjump" r:id="rId12"/>
          </p:cNvPr>
          <p:cNvSpPr/>
          <p:nvPr/>
        </p:nvSpPr>
        <p:spPr>
          <a:xfrm>
            <a:off x="2501560" y="4097051"/>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descr="Empty supermarket shelf retail store white blank Vector Image" id="1494" name="Google Shape;1494;p94"/>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מאפיית אנג'ל - נוי השדה" id="1495" name="Google Shape;1495;p94"/>
          <p:cNvPicPr preferRelativeResize="0"/>
          <p:nvPr/>
        </p:nvPicPr>
        <p:blipFill rotWithShape="1">
          <a:blip r:embed="rId4">
            <a:alphaModFix/>
          </a:blip>
          <a:srcRect b="0" l="0" r="0" t="0"/>
          <a:stretch/>
        </p:blipFill>
        <p:spPr>
          <a:xfrm>
            <a:off x="2949740" y="3467696"/>
            <a:ext cx="2799929" cy="2799929"/>
          </a:xfrm>
          <a:prstGeom prst="rect">
            <a:avLst/>
          </a:prstGeom>
          <a:noFill/>
          <a:ln>
            <a:noFill/>
          </a:ln>
        </p:spPr>
      </p:pic>
      <p:pic>
        <p:nvPicPr>
          <p:cNvPr descr="מאפיית אנג'ל - נוי השדה" id="1496" name="Google Shape;1496;p94"/>
          <p:cNvPicPr preferRelativeResize="0"/>
          <p:nvPr/>
        </p:nvPicPr>
        <p:blipFill rotWithShape="1">
          <a:blip r:embed="rId5">
            <a:alphaModFix/>
          </a:blip>
          <a:srcRect b="0" l="0" r="0" t="0"/>
          <a:stretch/>
        </p:blipFill>
        <p:spPr>
          <a:xfrm>
            <a:off x="4992830" y="-209148"/>
            <a:ext cx="2346446" cy="1815231"/>
          </a:xfrm>
          <a:prstGeom prst="rect">
            <a:avLst/>
          </a:prstGeom>
          <a:noFill/>
          <a:ln>
            <a:noFill/>
          </a:ln>
        </p:spPr>
      </p:pic>
      <p:pic>
        <p:nvPicPr>
          <p:cNvPr descr="מאפיית אנג'ל - נוי השדה" id="1497" name="Google Shape;1497;p94"/>
          <p:cNvPicPr preferRelativeResize="0"/>
          <p:nvPr/>
        </p:nvPicPr>
        <p:blipFill rotWithShape="1">
          <a:blip r:embed="rId6">
            <a:alphaModFix/>
          </a:blip>
          <a:srcRect b="0" l="9419" r="0" t="0"/>
          <a:stretch/>
        </p:blipFill>
        <p:spPr>
          <a:xfrm>
            <a:off x="7825563" y="3675324"/>
            <a:ext cx="2273660" cy="2510074"/>
          </a:xfrm>
          <a:prstGeom prst="rect">
            <a:avLst/>
          </a:prstGeom>
          <a:noFill/>
          <a:ln>
            <a:noFill/>
          </a:ln>
        </p:spPr>
      </p:pic>
      <p:pic>
        <p:nvPicPr>
          <p:cNvPr descr="ארכיון לחמים - סופר שפע" id="1498" name="Google Shape;1498;p94"/>
          <p:cNvPicPr preferRelativeResize="0"/>
          <p:nvPr/>
        </p:nvPicPr>
        <p:blipFill rotWithShape="1">
          <a:blip r:embed="rId7">
            <a:alphaModFix/>
          </a:blip>
          <a:srcRect b="2717" l="23822" r="27467" t="5616"/>
          <a:stretch/>
        </p:blipFill>
        <p:spPr>
          <a:xfrm>
            <a:off x="1557779" y="-423807"/>
            <a:ext cx="1519776" cy="1950192"/>
          </a:xfrm>
          <a:prstGeom prst="rect">
            <a:avLst/>
          </a:prstGeom>
          <a:noFill/>
          <a:ln>
            <a:noFill/>
          </a:ln>
        </p:spPr>
      </p:pic>
      <p:pic>
        <p:nvPicPr>
          <p:cNvPr descr="מוצרים - מאפיית ברמן" id="1499" name="Google Shape;1499;p94"/>
          <p:cNvPicPr preferRelativeResize="0"/>
          <p:nvPr/>
        </p:nvPicPr>
        <p:blipFill rotWithShape="1">
          <a:blip r:embed="rId8">
            <a:alphaModFix/>
          </a:blip>
          <a:srcRect b="0" l="0" r="0" t="0"/>
          <a:stretch/>
        </p:blipFill>
        <p:spPr>
          <a:xfrm>
            <a:off x="2630811" y="1062429"/>
            <a:ext cx="2007476" cy="2482393"/>
          </a:xfrm>
          <a:prstGeom prst="rect">
            <a:avLst/>
          </a:prstGeom>
          <a:noFill/>
          <a:ln>
            <a:noFill/>
          </a:ln>
        </p:spPr>
      </p:pic>
      <p:pic>
        <p:nvPicPr>
          <p:cNvPr descr="פורסת לחם | פורסת לחם אוטומטית - מוליך סוכנויות - ציוד למאפיות וקונדיטוריות" id="1500" name="Google Shape;1500;p94"/>
          <p:cNvPicPr preferRelativeResize="0"/>
          <p:nvPr/>
        </p:nvPicPr>
        <p:blipFill rotWithShape="1">
          <a:blip r:embed="rId9">
            <a:alphaModFix/>
          </a:blip>
          <a:srcRect b="0" l="0" r="0" t="0"/>
          <a:stretch/>
        </p:blipFill>
        <p:spPr>
          <a:xfrm flipH="1">
            <a:off x="208527" y="1990340"/>
            <a:ext cx="2741213" cy="5143500"/>
          </a:xfrm>
          <a:prstGeom prst="rect">
            <a:avLst/>
          </a:prstGeom>
          <a:noFill/>
          <a:ln>
            <a:noFill/>
          </a:ln>
        </p:spPr>
      </p:pic>
      <p:sp>
        <p:nvSpPr>
          <p:cNvPr id="1501" name="Google Shape;1501;p94"/>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502" name="Google Shape;1502;p94"/>
          <p:cNvPicPr preferRelativeResize="0"/>
          <p:nvPr/>
        </p:nvPicPr>
        <p:blipFill rotWithShape="1">
          <a:blip r:embed="rId4">
            <a:alphaModFix/>
          </a:blip>
          <a:srcRect b="0" l="0" r="0" t="0"/>
          <a:stretch/>
        </p:blipFill>
        <p:spPr>
          <a:xfrm>
            <a:off x="5326926" y="3530397"/>
            <a:ext cx="2799929" cy="2799929"/>
          </a:xfrm>
          <a:prstGeom prst="rect">
            <a:avLst/>
          </a:prstGeom>
          <a:noFill/>
          <a:ln>
            <a:noFill/>
          </a:ln>
        </p:spPr>
      </p:pic>
      <p:pic>
        <p:nvPicPr>
          <p:cNvPr descr="מוצרים - מאפיית ברמן" id="1503" name="Google Shape;1503;p94"/>
          <p:cNvPicPr preferRelativeResize="0"/>
          <p:nvPr/>
        </p:nvPicPr>
        <p:blipFill rotWithShape="1">
          <a:blip r:embed="rId8">
            <a:alphaModFix/>
          </a:blip>
          <a:srcRect b="0" l="0" r="0" t="0"/>
          <a:stretch/>
        </p:blipFill>
        <p:spPr>
          <a:xfrm>
            <a:off x="4609132" y="985303"/>
            <a:ext cx="2007476" cy="2482393"/>
          </a:xfrm>
          <a:prstGeom prst="rect">
            <a:avLst/>
          </a:prstGeom>
          <a:noFill/>
          <a:ln>
            <a:noFill/>
          </a:ln>
        </p:spPr>
      </p:pic>
      <p:pic>
        <p:nvPicPr>
          <p:cNvPr descr="מאפיית אנג'ל - נוי השדה" id="1504" name="Google Shape;1504;p94"/>
          <p:cNvPicPr preferRelativeResize="0"/>
          <p:nvPr/>
        </p:nvPicPr>
        <p:blipFill rotWithShape="1">
          <a:blip r:embed="rId6">
            <a:alphaModFix/>
          </a:blip>
          <a:srcRect b="0" l="9419" r="0" t="0"/>
          <a:stretch/>
        </p:blipFill>
        <p:spPr>
          <a:xfrm>
            <a:off x="9157631" y="3675324"/>
            <a:ext cx="2273660" cy="2510074"/>
          </a:xfrm>
          <a:prstGeom prst="rect">
            <a:avLst/>
          </a:prstGeom>
          <a:noFill/>
          <a:ln>
            <a:noFill/>
          </a:ln>
        </p:spPr>
      </p:pic>
      <p:pic>
        <p:nvPicPr>
          <p:cNvPr descr="מאפיית אנג'ל - נוי השדה" id="1505" name="Google Shape;1505;p94"/>
          <p:cNvPicPr preferRelativeResize="0"/>
          <p:nvPr/>
        </p:nvPicPr>
        <p:blipFill rotWithShape="1">
          <a:blip r:embed="rId10">
            <a:alphaModFix/>
          </a:blip>
          <a:srcRect b="0" l="0" r="0" t="0"/>
          <a:stretch/>
        </p:blipFill>
        <p:spPr>
          <a:xfrm>
            <a:off x="7671867" y="1407157"/>
            <a:ext cx="3018911" cy="2351022"/>
          </a:xfrm>
          <a:prstGeom prst="rect">
            <a:avLst/>
          </a:prstGeom>
          <a:noFill/>
          <a:ln>
            <a:noFill/>
          </a:ln>
        </p:spPr>
      </p:pic>
      <p:pic>
        <p:nvPicPr>
          <p:cNvPr descr="ארכיון לחמים - סופר שפע" id="1506" name="Google Shape;1506;p94"/>
          <p:cNvPicPr preferRelativeResize="0"/>
          <p:nvPr/>
        </p:nvPicPr>
        <p:blipFill rotWithShape="1">
          <a:blip r:embed="rId7">
            <a:alphaModFix/>
          </a:blip>
          <a:srcRect b="2717" l="23822" r="27467" t="5616"/>
          <a:stretch/>
        </p:blipFill>
        <p:spPr>
          <a:xfrm>
            <a:off x="3347783" y="-390492"/>
            <a:ext cx="1519776" cy="1950192"/>
          </a:xfrm>
          <a:prstGeom prst="rect">
            <a:avLst/>
          </a:prstGeom>
          <a:noFill/>
          <a:ln>
            <a:noFill/>
          </a:ln>
        </p:spPr>
      </p:pic>
      <p:pic>
        <p:nvPicPr>
          <p:cNvPr descr="מאפיית אנג'ל - נוי השדה" id="1507" name="Google Shape;1507;p94"/>
          <p:cNvPicPr preferRelativeResize="0"/>
          <p:nvPr/>
        </p:nvPicPr>
        <p:blipFill rotWithShape="1">
          <a:blip r:embed="rId5">
            <a:alphaModFix/>
          </a:blip>
          <a:srcRect b="0" l="0" r="0" t="0"/>
          <a:stretch/>
        </p:blipFill>
        <p:spPr>
          <a:xfrm>
            <a:off x="7102777" y="-217866"/>
            <a:ext cx="2346446" cy="1815231"/>
          </a:xfrm>
          <a:prstGeom prst="rect">
            <a:avLst/>
          </a:prstGeom>
          <a:noFill/>
          <a:ln>
            <a:noFill/>
          </a:ln>
        </p:spPr>
      </p:pic>
      <p:pic>
        <p:nvPicPr>
          <p:cNvPr descr="מאפיית אנג'ל - נוי השדה" id="1508" name="Google Shape;1508;p94"/>
          <p:cNvPicPr preferRelativeResize="0"/>
          <p:nvPr/>
        </p:nvPicPr>
        <p:blipFill rotWithShape="1">
          <a:blip r:embed="rId10">
            <a:alphaModFix/>
          </a:blip>
          <a:srcRect b="0" l="0" r="0" t="0"/>
          <a:stretch/>
        </p:blipFill>
        <p:spPr>
          <a:xfrm>
            <a:off x="6019897" y="1415875"/>
            <a:ext cx="3018911" cy="2351022"/>
          </a:xfrm>
          <a:prstGeom prst="rect">
            <a:avLst/>
          </a:prstGeom>
          <a:noFill/>
          <a:ln>
            <a:noFill/>
          </a:ln>
        </p:spPr>
      </p:pic>
      <p:sp>
        <p:nvSpPr>
          <p:cNvPr id="1509" name="Google Shape;1509;p94"/>
          <p:cNvSpPr/>
          <p:nvPr/>
        </p:nvSpPr>
        <p:spPr>
          <a:xfrm>
            <a:off x="2365193" y="1923302"/>
            <a:ext cx="7374645" cy="3068152"/>
          </a:xfrm>
          <a:prstGeom prst="rect">
            <a:avLst/>
          </a:prstGeom>
          <a:solidFill>
            <a:schemeClr val="lt1"/>
          </a:solidFill>
          <a:ln cap="flat" cmpd="sng" w="76200">
            <a:solidFill>
              <a:srgbClr val="D948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94"/>
          <p:cNvSpPr txBox="1"/>
          <p:nvPr/>
        </p:nvSpPr>
        <p:spPr>
          <a:xfrm>
            <a:off x="2731633" y="2556439"/>
            <a:ext cx="3600957" cy="1684174"/>
          </a:xfrm>
          <a:prstGeom prst="rect">
            <a:avLst/>
          </a:prstGeom>
          <a:noFill/>
          <a:ln>
            <a:noFill/>
          </a:ln>
        </p:spPr>
        <p:txBody>
          <a:bodyPr anchorCtr="0" anchor="t" bIns="45700" lIns="91425" spcFirstLastPara="1" rIns="91425" wrap="square" tIns="45700">
            <a:normAutofit/>
          </a:bodyPr>
          <a:lstStyle/>
          <a:p>
            <a:pPr indent="0" lvl="0" marL="0" marR="0" rtl="1" algn="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בחר תחילה בסוג הלחם הרצוי</a:t>
            </a:r>
            <a:endParaRPr/>
          </a:p>
        </p:txBody>
      </p:sp>
      <p:pic>
        <p:nvPicPr>
          <p:cNvPr descr="טעות, טועים - אור קידס" id="1511" name="Google Shape;1511;p94"/>
          <p:cNvPicPr preferRelativeResize="0"/>
          <p:nvPr/>
        </p:nvPicPr>
        <p:blipFill rotWithShape="1">
          <a:blip r:embed="rId11">
            <a:alphaModFix/>
          </a:blip>
          <a:srcRect b="0" l="52735" r="0" t="13867"/>
          <a:stretch/>
        </p:blipFill>
        <p:spPr>
          <a:xfrm>
            <a:off x="6860031" y="2103119"/>
            <a:ext cx="2434110" cy="2502239"/>
          </a:xfrm>
          <a:prstGeom prst="rect">
            <a:avLst/>
          </a:prstGeom>
          <a:noFill/>
          <a:ln>
            <a:noFill/>
          </a:ln>
        </p:spPr>
      </p:pic>
      <p:sp>
        <p:nvSpPr>
          <p:cNvPr id="1512" name="Google Shape;1512;p94">
            <a:hlinkClick action="ppaction://hlinksldjump" r:id="rId12"/>
          </p:cNvPr>
          <p:cNvSpPr/>
          <p:nvPr/>
        </p:nvSpPr>
        <p:spPr>
          <a:xfrm>
            <a:off x="2501560" y="4097051"/>
            <a:ext cx="1654031" cy="644102"/>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descr="Empty supermarket shelf retail store white blank Vector Image" id="1517" name="Google Shape;1517;p95"/>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מאפיית אנג'ל - נוי השדה" id="1518" name="Google Shape;1518;p95"/>
          <p:cNvPicPr preferRelativeResize="0"/>
          <p:nvPr/>
        </p:nvPicPr>
        <p:blipFill rotWithShape="1">
          <a:blip r:embed="rId4">
            <a:alphaModFix/>
          </a:blip>
          <a:srcRect b="0" l="0" r="0" t="0"/>
          <a:stretch/>
        </p:blipFill>
        <p:spPr>
          <a:xfrm>
            <a:off x="2949740" y="3467696"/>
            <a:ext cx="2799929" cy="2799929"/>
          </a:xfrm>
          <a:prstGeom prst="rect">
            <a:avLst/>
          </a:prstGeom>
          <a:noFill/>
          <a:ln>
            <a:noFill/>
          </a:ln>
        </p:spPr>
      </p:pic>
      <p:pic>
        <p:nvPicPr>
          <p:cNvPr descr="מאפיית אנג'ל - נוי השדה" id="1519" name="Google Shape;1519;p95"/>
          <p:cNvPicPr preferRelativeResize="0"/>
          <p:nvPr/>
        </p:nvPicPr>
        <p:blipFill rotWithShape="1">
          <a:blip r:embed="rId5">
            <a:alphaModFix/>
          </a:blip>
          <a:srcRect b="0" l="0" r="0" t="0"/>
          <a:stretch/>
        </p:blipFill>
        <p:spPr>
          <a:xfrm>
            <a:off x="4992830" y="-209148"/>
            <a:ext cx="2346446" cy="1815231"/>
          </a:xfrm>
          <a:prstGeom prst="rect">
            <a:avLst/>
          </a:prstGeom>
          <a:noFill/>
          <a:ln>
            <a:noFill/>
          </a:ln>
        </p:spPr>
      </p:pic>
      <p:pic>
        <p:nvPicPr>
          <p:cNvPr descr="מאפיית אנג'ל - נוי השדה" id="1520" name="Google Shape;1520;p95"/>
          <p:cNvPicPr preferRelativeResize="0"/>
          <p:nvPr/>
        </p:nvPicPr>
        <p:blipFill rotWithShape="1">
          <a:blip r:embed="rId6">
            <a:alphaModFix/>
          </a:blip>
          <a:srcRect b="0" l="9419" r="0" t="0"/>
          <a:stretch/>
        </p:blipFill>
        <p:spPr>
          <a:xfrm>
            <a:off x="7825563" y="3675324"/>
            <a:ext cx="2273660" cy="2510074"/>
          </a:xfrm>
          <a:prstGeom prst="rect">
            <a:avLst/>
          </a:prstGeom>
          <a:noFill/>
          <a:ln>
            <a:noFill/>
          </a:ln>
        </p:spPr>
      </p:pic>
      <p:pic>
        <p:nvPicPr>
          <p:cNvPr descr="ארכיון לחמים - סופר שפע" id="1521" name="Google Shape;1521;p95"/>
          <p:cNvPicPr preferRelativeResize="0"/>
          <p:nvPr/>
        </p:nvPicPr>
        <p:blipFill rotWithShape="1">
          <a:blip r:embed="rId7">
            <a:alphaModFix/>
          </a:blip>
          <a:srcRect b="2717" l="23822" r="27467" t="5616"/>
          <a:stretch/>
        </p:blipFill>
        <p:spPr>
          <a:xfrm>
            <a:off x="1557779" y="-423807"/>
            <a:ext cx="1519776" cy="1950192"/>
          </a:xfrm>
          <a:prstGeom prst="rect">
            <a:avLst/>
          </a:prstGeom>
          <a:noFill/>
          <a:ln>
            <a:noFill/>
          </a:ln>
        </p:spPr>
      </p:pic>
      <p:pic>
        <p:nvPicPr>
          <p:cNvPr descr="מוצרים - מאפיית ברמן" id="1522" name="Google Shape;1522;p95"/>
          <p:cNvPicPr preferRelativeResize="0"/>
          <p:nvPr/>
        </p:nvPicPr>
        <p:blipFill rotWithShape="1">
          <a:blip r:embed="rId8">
            <a:alphaModFix/>
          </a:blip>
          <a:srcRect b="0" l="0" r="0" t="0"/>
          <a:stretch/>
        </p:blipFill>
        <p:spPr>
          <a:xfrm>
            <a:off x="2630811" y="1062429"/>
            <a:ext cx="2007476" cy="2482393"/>
          </a:xfrm>
          <a:prstGeom prst="rect">
            <a:avLst/>
          </a:prstGeom>
          <a:noFill/>
          <a:ln>
            <a:noFill/>
          </a:ln>
        </p:spPr>
      </p:pic>
      <p:pic>
        <p:nvPicPr>
          <p:cNvPr descr="פורסת לחם | פורסת לחם אוטומטית - מוליך סוכנויות - ציוד למאפיות וקונדיטוריות" id="1523" name="Google Shape;1523;p95"/>
          <p:cNvPicPr preferRelativeResize="0"/>
          <p:nvPr/>
        </p:nvPicPr>
        <p:blipFill rotWithShape="1">
          <a:blip r:embed="rId9">
            <a:alphaModFix/>
          </a:blip>
          <a:srcRect b="0" l="0" r="0" t="0"/>
          <a:stretch/>
        </p:blipFill>
        <p:spPr>
          <a:xfrm flipH="1">
            <a:off x="208527" y="1990340"/>
            <a:ext cx="2741213" cy="5143500"/>
          </a:xfrm>
          <a:prstGeom prst="rect">
            <a:avLst/>
          </a:prstGeom>
          <a:noFill/>
          <a:ln>
            <a:noFill/>
          </a:ln>
        </p:spPr>
      </p:pic>
      <p:sp>
        <p:nvSpPr>
          <p:cNvPr id="1524" name="Google Shape;1524;p95"/>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525" name="Google Shape;1525;p95"/>
          <p:cNvPicPr preferRelativeResize="0"/>
          <p:nvPr/>
        </p:nvPicPr>
        <p:blipFill rotWithShape="1">
          <a:blip r:embed="rId4">
            <a:alphaModFix/>
          </a:blip>
          <a:srcRect b="0" l="0" r="0" t="0"/>
          <a:stretch/>
        </p:blipFill>
        <p:spPr>
          <a:xfrm>
            <a:off x="5326926" y="3530397"/>
            <a:ext cx="2799929" cy="2799929"/>
          </a:xfrm>
          <a:prstGeom prst="rect">
            <a:avLst/>
          </a:prstGeom>
          <a:noFill/>
          <a:ln>
            <a:noFill/>
          </a:ln>
        </p:spPr>
      </p:pic>
      <p:pic>
        <p:nvPicPr>
          <p:cNvPr descr="מוצרים - מאפיית ברמן" id="1526" name="Google Shape;1526;p95"/>
          <p:cNvPicPr preferRelativeResize="0"/>
          <p:nvPr/>
        </p:nvPicPr>
        <p:blipFill rotWithShape="1">
          <a:blip r:embed="rId8">
            <a:alphaModFix/>
          </a:blip>
          <a:srcRect b="0" l="0" r="0" t="0"/>
          <a:stretch/>
        </p:blipFill>
        <p:spPr>
          <a:xfrm>
            <a:off x="4609132" y="985303"/>
            <a:ext cx="2007476" cy="2482393"/>
          </a:xfrm>
          <a:prstGeom prst="rect">
            <a:avLst/>
          </a:prstGeom>
          <a:noFill/>
          <a:ln>
            <a:noFill/>
          </a:ln>
        </p:spPr>
      </p:pic>
      <p:pic>
        <p:nvPicPr>
          <p:cNvPr descr="מאפיית אנג'ל - נוי השדה" id="1527" name="Google Shape;1527;p95"/>
          <p:cNvPicPr preferRelativeResize="0"/>
          <p:nvPr/>
        </p:nvPicPr>
        <p:blipFill rotWithShape="1">
          <a:blip r:embed="rId6">
            <a:alphaModFix/>
          </a:blip>
          <a:srcRect b="0" l="9419" r="0" t="0"/>
          <a:stretch/>
        </p:blipFill>
        <p:spPr>
          <a:xfrm>
            <a:off x="9157631" y="3675324"/>
            <a:ext cx="2273660" cy="2510074"/>
          </a:xfrm>
          <a:prstGeom prst="rect">
            <a:avLst/>
          </a:prstGeom>
          <a:noFill/>
          <a:ln>
            <a:noFill/>
          </a:ln>
        </p:spPr>
      </p:pic>
      <p:pic>
        <p:nvPicPr>
          <p:cNvPr descr="מאפיית אנג'ל - נוי השדה" id="1528" name="Google Shape;1528;p95"/>
          <p:cNvPicPr preferRelativeResize="0"/>
          <p:nvPr/>
        </p:nvPicPr>
        <p:blipFill rotWithShape="1">
          <a:blip r:embed="rId10">
            <a:alphaModFix/>
          </a:blip>
          <a:srcRect b="0" l="0" r="0" t="0"/>
          <a:stretch/>
        </p:blipFill>
        <p:spPr>
          <a:xfrm>
            <a:off x="7671867" y="1407157"/>
            <a:ext cx="3018911" cy="2351022"/>
          </a:xfrm>
          <a:prstGeom prst="rect">
            <a:avLst/>
          </a:prstGeom>
          <a:noFill/>
          <a:ln>
            <a:noFill/>
          </a:ln>
        </p:spPr>
      </p:pic>
      <p:pic>
        <p:nvPicPr>
          <p:cNvPr descr="ארכיון לחמים - סופר שפע" id="1529" name="Google Shape;1529;p95"/>
          <p:cNvPicPr preferRelativeResize="0"/>
          <p:nvPr/>
        </p:nvPicPr>
        <p:blipFill rotWithShape="1">
          <a:blip r:embed="rId7">
            <a:alphaModFix/>
          </a:blip>
          <a:srcRect b="2717" l="23822" r="27467" t="5616"/>
          <a:stretch/>
        </p:blipFill>
        <p:spPr>
          <a:xfrm>
            <a:off x="3347783" y="-390492"/>
            <a:ext cx="1519776" cy="1950192"/>
          </a:xfrm>
          <a:prstGeom prst="rect">
            <a:avLst/>
          </a:prstGeom>
          <a:noFill/>
          <a:ln>
            <a:noFill/>
          </a:ln>
        </p:spPr>
      </p:pic>
      <p:pic>
        <p:nvPicPr>
          <p:cNvPr descr="מאפיית אנג'ל - נוי השדה" id="1530" name="Google Shape;1530;p95"/>
          <p:cNvPicPr preferRelativeResize="0"/>
          <p:nvPr/>
        </p:nvPicPr>
        <p:blipFill rotWithShape="1">
          <a:blip r:embed="rId5">
            <a:alphaModFix/>
          </a:blip>
          <a:srcRect b="0" l="0" r="0" t="0"/>
          <a:stretch/>
        </p:blipFill>
        <p:spPr>
          <a:xfrm>
            <a:off x="7102777" y="-217866"/>
            <a:ext cx="2346446" cy="1815231"/>
          </a:xfrm>
          <a:prstGeom prst="rect">
            <a:avLst/>
          </a:prstGeom>
          <a:noFill/>
          <a:ln>
            <a:noFill/>
          </a:ln>
        </p:spPr>
      </p:pic>
      <p:pic>
        <p:nvPicPr>
          <p:cNvPr descr="מאפיית אנג'ל - נוי השדה" id="1531" name="Google Shape;1531;p95"/>
          <p:cNvPicPr preferRelativeResize="0"/>
          <p:nvPr/>
        </p:nvPicPr>
        <p:blipFill rotWithShape="1">
          <a:blip r:embed="rId10">
            <a:alphaModFix/>
          </a:blip>
          <a:srcRect b="0" l="0" r="0" t="0"/>
          <a:stretch/>
        </p:blipFill>
        <p:spPr>
          <a:xfrm>
            <a:off x="6019897" y="1415875"/>
            <a:ext cx="3018911" cy="2351022"/>
          </a:xfrm>
          <a:prstGeom prst="rect">
            <a:avLst/>
          </a:prstGeom>
          <a:noFill/>
          <a:ln>
            <a:noFill/>
          </a:ln>
        </p:spPr>
      </p:pic>
      <p:sp>
        <p:nvSpPr>
          <p:cNvPr id="1532" name="Google Shape;1532;p95"/>
          <p:cNvSpPr/>
          <p:nvPr/>
        </p:nvSpPr>
        <p:spPr>
          <a:xfrm>
            <a:off x="1745424" y="1914073"/>
            <a:ext cx="8539028" cy="3501957"/>
          </a:xfrm>
          <a:prstGeom prst="rect">
            <a:avLst/>
          </a:prstGeom>
          <a:solidFill>
            <a:schemeClr val="lt1"/>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95"/>
          <p:cNvSpPr txBox="1"/>
          <p:nvPr/>
        </p:nvSpPr>
        <p:spPr>
          <a:xfrm>
            <a:off x="3508701" y="2429640"/>
            <a:ext cx="3491946" cy="999360"/>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בחרת בפריט הנכון!</a:t>
            </a:r>
            <a:endParaRPr/>
          </a:p>
        </p:txBody>
      </p:sp>
      <p:pic>
        <p:nvPicPr>
          <p:cNvPr descr="טעות, טועים - אור קידס" id="1534" name="Google Shape;1534;p95"/>
          <p:cNvPicPr preferRelativeResize="0"/>
          <p:nvPr/>
        </p:nvPicPr>
        <p:blipFill rotWithShape="1">
          <a:blip r:embed="rId11">
            <a:alphaModFix/>
          </a:blip>
          <a:srcRect b="0" l="0" r="47178" t="0"/>
          <a:stretch/>
        </p:blipFill>
        <p:spPr>
          <a:xfrm>
            <a:off x="7018665" y="2254669"/>
            <a:ext cx="2774992" cy="2795326"/>
          </a:xfrm>
          <a:prstGeom prst="rect">
            <a:avLst/>
          </a:prstGeom>
          <a:noFill/>
          <a:ln>
            <a:noFill/>
          </a:ln>
        </p:spPr>
      </p:pic>
      <p:pic>
        <p:nvPicPr>
          <p:cNvPr descr="מאפיית אנג'ל - נוי השדה" id="1535" name="Google Shape;1535;p95"/>
          <p:cNvPicPr preferRelativeResize="0"/>
          <p:nvPr/>
        </p:nvPicPr>
        <p:blipFill rotWithShape="1">
          <a:blip r:embed="rId12">
            <a:alphaModFix/>
          </a:blip>
          <a:srcRect b="0" l="0" r="0" t="0"/>
          <a:stretch/>
        </p:blipFill>
        <p:spPr>
          <a:xfrm>
            <a:off x="1777341" y="2541453"/>
            <a:ext cx="1731360" cy="1633117"/>
          </a:xfrm>
          <a:prstGeom prst="rect">
            <a:avLst/>
          </a:prstGeom>
          <a:noFill/>
          <a:ln>
            <a:noFill/>
          </a:ln>
        </p:spPr>
      </p:pic>
      <p:sp>
        <p:nvSpPr>
          <p:cNvPr id="1536" name="Google Shape;1536;p95"/>
          <p:cNvSpPr/>
          <p:nvPr/>
        </p:nvSpPr>
        <p:spPr>
          <a:xfrm>
            <a:off x="3345726" y="3171717"/>
            <a:ext cx="3412131" cy="1593824"/>
          </a:xfrm>
          <a:prstGeom prst="roundRect">
            <a:avLst>
              <a:gd fmla="val 16667" name="adj"/>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95"/>
          <p:cNvSpPr txBox="1"/>
          <p:nvPr/>
        </p:nvSpPr>
        <p:spPr>
          <a:xfrm>
            <a:off x="3298147" y="3219855"/>
            <a:ext cx="3542065" cy="1510585"/>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שים לב! </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הלחם לא פרוס</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מה עליך לעשות?</a:t>
            </a:r>
            <a:endParaRPr/>
          </a:p>
        </p:txBody>
      </p:sp>
      <p:sp>
        <p:nvSpPr>
          <p:cNvPr id="1538" name="Google Shape;1538;p95">
            <a:hlinkClick action="ppaction://hlinksldjump" r:id="rId13"/>
          </p:cNvPr>
          <p:cNvSpPr/>
          <p:nvPr/>
        </p:nvSpPr>
        <p:spPr>
          <a:xfrm>
            <a:off x="1845641" y="4671183"/>
            <a:ext cx="1508918" cy="646331"/>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למחלקה</a:t>
            </a:r>
            <a:endParaRPr b="1" sz="24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descr="Empty supermarket shelf retail store white blank Vector Image" id="1543" name="Google Shape;1543;p96"/>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עפות על החיים" id="1544" name="Google Shape;1544;p96">
            <a:hlinkClick action="ppaction://hlinksldjump" r:id="rId4"/>
          </p:cNvPr>
          <p:cNvPicPr preferRelativeResize="0"/>
          <p:nvPr/>
        </p:nvPicPr>
        <p:blipFill rotWithShape="1">
          <a:blip r:embed="rId5">
            <a:alphaModFix/>
          </a:blip>
          <a:srcRect b="0" l="0" r="0" t="0"/>
          <a:stretch/>
        </p:blipFill>
        <p:spPr>
          <a:xfrm>
            <a:off x="10742658" y="5372737"/>
            <a:ext cx="1377267" cy="1377267"/>
          </a:xfrm>
          <a:prstGeom prst="rect">
            <a:avLst/>
          </a:prstGeom>
          <a:noFill/>
          <a:ln>
            <a:noFill/>
          </a:ln>
        </p:spPr>
      </p:pic>
      <p:pic>
        <p:nvPicPr>
          <p:cNvPr descr="מאפיית אנג'ל - נוי השדה" id="1545" name="Google Shape;1545;p96"/>
          <p:cNvPicPr preferRelativeResize="0"/>
          <p:nvPr/>
        </p:nvPicPr>
        <p:blipFill rotWithShape="1">
          <a:blip r:embed="rId6">
            <a:alphaModFix/>
          </a:blip>
          <a:srcRect b="0" l="0" r="0" t="0"/>
          <a:stretch/>
        </p:blipFill>
        <p:spPr>
          <a:xfrm>
            <a:off x="2949740" y="3467696"/>
            <a:ext cx="2799929" cy="2799929"/>
          </a:xfrm>
          <a:prstGeom prst="rect">
            <a:avLst/>
          </a:prstGeom>
          <a:noFill/>
          <a:ln>
            <a:noFill/>
          </a:ln>
        </p:spPr>
      </p:pic>
      <p:pic>
        <p:nvPicPr>
          <p:cNvPr descr="מאפיית אנג'ל - נוי השדה" id="1546" name="Google Shape;1546;p96"/>
          <p:cNvPicPr preferRelativeResize="0"/>
          <p:nvPr/>
        </p:nvPicPr>
        <p:blipFill rotWithShape="1">
          <a:blip r:embed="rId7">
            <a:alphaModFix/>
          </a:blip>
          <a:srcRect b="0" l="0" r="0" t="0"/>
          <a:stretch/>
        </p:blipFill>
        <p:spPr>
          <a:xfrm>
            <a:off x="4992830" y="-209148"/>
            <a:ext cx="2346446" cy="1815231"/>
          </a:xfrm>
          <a:prstGeom prst="rect">
            <a:avLst/>
          </a:prstGeom>
          <a:noFill/>
          <a:ln>
            <a:noFill/>
          </a:ln>
        </p:spPr>
      </p:pic>
      <p:pic>
        <p:nvPicPr>
          <p:cNvPr descr="מאפיית אנג'ל - נוי השדה" id="1547" name="Google Shape;1547;p96"/>
          <p:cNvPicPr preferRelativeResize="0"/>
          <p:nvPr/>
        </p:nvPicPr>
        <p:blipFill rotWithShape="1">
          <a:blip r:embed="rId8">
            <a:alphaModFix/>
          </a:blip>
          <a:srcRect b="0" l="9419" r="0" t="0"/>
          <a:stretch/>
        </p:blipFill>
        <p:spPr>
          <a:xfrm>
            <a:off x="7825563" y="3675324"/>
            <a:ext cx="2273660" cy="2510074"/>
          </a:xfrm>
          <a:prstGeom prst="rect">
            <a:avLst/>
          </a:prstGeom>
          <a:noFill/>
          <a:ln>
            <a:noFill/>
          </a:ln>
        </p:spPr>
      </p:pic>
      <p:pic>
        <p:nvPicPr>
          <p:cNvPr descr="ארכיון לחמים - סופר שפע" id="1548" name="Google Shape;1548;p96"/>
          <p:cNvPicPr preferRelativeResize="0"/>
          <p:nvPr/>
        </p:nvPicPr>
        <p:blipFill rotWithShape="1">
          <a:blip r:embed="rId9">
            <a:alphaModFix/>
          </a:blip>
          <a:srcRect b="2717" l="23822" r="27467" t="5616"/>
          <a:stretch/>
        </p:blipFill>
        <p:spPr>
          <a:xfrm>
            <a:off x="1557779" y="-423807"/>
            <a:ext cx="1519776" cy="1950192"/>
          </a:xfrm>
          <a:prstGeom prst="rect">
            <a:avLst/>
          </a:prstGeom>
          <a:noFill/>
          <a:ln>
            <a:noFill/>
          </a:ln>
        </p:spPr>
      </p:pic>
      <p:pic>
        <p:nvPicPr>
          <p:cNvPr descr="מוצרים - מאפיית ברמן" id="1549" name="Google Shape;1549;p96"/>
          <p:cNvPicPr preferRelativeResize="0"/>
          <p:nvPr/>
        </p:nvPicPr>
        <p:blipFill rotWithShape="1">
          <a:blip r:embed="rId10">
            <a:alphaModFix/>
          </a:blip>
          <a:srcRect b="0" l="0" r="0" t="0"/>
          <a:stretch/>
        </p:blipFill>
        <p:spPr>
          <a:xfrm>
            <a:off x="2630811" y="1062429"/>
            <a:ext cx="2007476" cy="2482393"/>
          </a:xfrm>
          <a:prstGeom prst="rect">
            <a:avLst/>
          </a:prstGeom>
          <a:noFill/>
          <a:ln>
            <a:noFill/>
          </a:ln>
        </p:spPr>
      </p:pic>
      <p:pic>
        <p:nvPicPr>
          <p:cNvPr descr="פורסת לחם | פורסת לחם אוטומטית - מוליך סוכנויות - ציוד למאפיות וקונדיטוריות" id="1550" name="Google Shape;1550;p96">
            <a:hlinkClick action="ppaction://hlinksldjump" r:id="rId11"/>
          </p:cNvPr>
          <p:cNvPicPr preferRelativeResize="0"/>
          <p:nvPr/>
        </p:nvPicPr>
        <p:blipFill rotWithShape="1">
          <a:blip r:embed="rId12">
            <a:alphaModFix/>
          </a:blip>
          <a:srcRect b="0" l="0" r="0" t="0"/>
          <a:stretch/>
        </p:blipFill>
        <p:spPr>
          <a:xfrm flipH="1">
            <a:off x="230312" y="1961157"/>
            <a:ext cx="2741213" cy="5143500"/>
          </a:xfrm>
          <a:prstGeom prst="rect">
            <a:avLst/>
          </a:prstGeom>
          <a:noFill/>
          <a:ln>
            <a:noFill/>
          </a:ln>
        </p:spPr>
      </p:pic>
      <p:sp>
        <p:nvSpPr>
          <p:cNvPr id="1551" name="Google Shape;1551;p96">
            <a:hlinkClick action="ppaction://hlinksldjump" r:id="rId13"/>
          </p:cNvPr>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552" name="Google Shape;1552;p96"/>
          <p:cNvPicPr preferRelativeResize="0"/>
          <p:nvPr/>
        </p:nvPicPr>
        <p:blipFill rotWithShape="1">
          <a:blip r:embed="rId6">
            <a:alphaModFix/>
          </a:blip>
          <a:srcRect b="0" l="0" r="0" t="0"/>
          <a:stretch/>
        </p:blipFill>
        <p:spPr>
          <a:xfrm>
            <a:off x="5326926" y="3530397"/>
            <a:ext cx="2799929" cy="2799929"/>
          </a:xfrm>
          <a:prstGeom prst="rect">
            <a:avLst/>
          </a:prstGeom>
          <a:noFill/>
          <a:ln>
            <a:noFill/>
          </a:ln>
        </p:spPr>
      </p:pic>
      <p:pic>
        <p:nvPicPr>
          <p:cNvPr descr="מוצרים - מאפיית ברמן" id="1553" name="Google Shape;1553;p96"/>
          <p:cNvPicPr preferRelativeResize="0"/>
          <p:nvPr/>
        </p:nvPicPr>
        <p:blipFill rotWithShape="1">
          <a:blip r:embed="rId10">
            <a:alphaModFix/>
          </a:blip>
          <a:srcRect b="0" l="0" r="0" t="0"/>
          <a:stretch/>
        </p:blipFill>
        <p:spPr>
          <a:xfrm>
            <a:off x="4609132" y="985303"/>
            <a:ext cx="2007476" cy="2482393"/>
          </a:xfrm>
          <a:prstGeom prst="rect">
            <a:avLst/>
          </a:prstGeom>
          <a:noFill/>
          <a:ln>
            <a:noFill/>
          </a:ln>
        </p:spPr>
      </p:pic>
      <p:pic>
        <p:nvPicPr>
          <p:cNvPr descr="מאפיית אנג'ל - נוי השדה" id="1554" name="Google Shape;1554;p96"/>
          <p:cNvPicPr preferRelativeResize="0"/>
          <p:nvPr/>
        </p:nvPicPr>
        <p:blipFill rotWithShape="1">
          <a:blip r:embed="rId8">
            <a:alphaModFix/>
          </a:blip>
          <a:srcRect b="0" l="9419" r="0" t="0"/>
          <a:stretch/>
        </p:blipFill>
        <p:spPr>
          <a:xfrm>
            <a:off x="9157631" y="3675324"/>
            <a:ext cx="2273660" cy="2510074"/>
          </a:xfrm>
          <a:prstGeom prst="rect">
            <a:avLst/>
          </a:prstGeom>
          <a:noFill/>
          <a:ln>
            <a:noFill/>
          </a:ln>
        </p:spPr>
      </p:pic>
      <p:pic>
        <p:nvPicPr>
          <p:cNvPr descr="מאפיית אנג'ל - נוי השדה" id="1555" name="Google Shape;1555;p96"/>
          <p:cNvPicPr preferRelativeResize="0"/>
          <p:nvPr/>
        </p:nvPicPr>
        <p:blipFill rotWithShape="1">
          <a:blip r:embed="rId14">
            <a:alphaModFix/>
          </a:blip>
          <a:srcRect b="0" l="0" r="0" t="0"/>
          <a:stretch/>
        </p:blipFill>
        <p:spPr>
          <a:xfrm>
            <a:off x="7671867" y="1407157"/>
            <a:ext cx="3018911" cy="2351022"/>
          </a:xfrm>
          <a:prstGeom prst="rect">
            <a:avLst/>
          </a:prstGeom>
          <a:noFill/>
          <a:ln>
            <a:noFill/>
          </a:ln>
        </p:spPr>
      </p:pic>
      <p:pic>
        <p:nvPicPr>
          <p:cNvPr descr="ארכיון לחמים - סופר שפע" id="1556" name="Google Shape;1556;p96"/>
          <p:cNvPicPr preferRelativeResize="0"/>
          <p:nvPr/>
        </p:nvPicPr>
        <p:blipFill rotWithShape="1">
          <a:blip r:embed="rId9">
            <a:alphaModFix/>
          </a:blip>
          <a:srcRect b="2717" l="23822" r="27467" t="5616"/>
          <a:stretch/>
        </p:blipFill>
        <p:spPr>
          <a:xfrm>
            <a:off x="3347783" y="-390492"/>
            <a:ext cx="1519776" cy="1950192"/>
          </a:xfrm>
          <a:prstGeom prst="rect">
            <a:avLst/>
          </a:prstGeom>
          <a:noFill/>
          <a:ln>
            <a:noFill/>
          </a:ln>
        </p:spPr>
      </p:pic>
      <p:pic>
        <p:nvPicPr>
          <p:cNvPr descr="מאפיית אנג'ל - נוי השדה" id="1557" name="Google Shape;1557;p96"/>
          <p:cNvPicPr preferRelativeResize="0"/>
          <p:nvPr/>
        </p:nvPicPr>
        <p:blipFill rotWithShape="1">
          <a:blip r:embed="rId7">
            <a:alphaModFix/>
          </a:blip>
          <a:srcRect b="0" l="0" r="0" t="0"/>
          <a:stretch/>
        </p:blipFill>
        <p:spPr>
          <a:xfrm>
            <a:off x="7102777" y="-217866"/>
            <a:ext cx="2346446" cy="1815231"/>
          </a:xfrm>
          <a:prstGeom prst="rect">
            <a:avLst/>
          </a:prstGeom>
          <a:noFill/>
          <a:ln>
            <a:noFill/>
          </a:ln>
        </p:spPr>
      </p:pic>
      <p:pic>
        <p:nvPicPr>
          <p:cNvPr descr="מאפיית אנג'ל - נוי השדה" id="1558" name="Google Shape;1558;p96"/>
          <p:cNvPicPr preferRelativeResize="0"/>
          <p:nvPr/>
        </p:nvPicPr>
        <p:blipFill rotWithShape="1">
          <a:blip r:embed="rId14">
            <a:alphaModFix/>
          </a:blip>
          <a:srcRect b="0" l="0" r="0" t="0"/>
          <a:stretch/>
        </p:blipFill>
        <p:spPr>
          <a:xfrm>
            <a:off x="6019897" y="1415875"/>
            <a:ext cx="3018911" cy="23510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pic>
        <p:nvPicPr>
          <p:cNvPr descr="תיקון מכונות לפריסת לחם - בלום | שירות למכונות תעשיתיות" id="1563" name="Google Shape;1563;p97"/>
          <p:cNvPicPr preferRelativeResize="0"/>
          <p:nvPr/>
        </p:nvPicPr>
        <p:blipFill rotWithShape="1">
          <a:blip r:embed="rId3">
            <a:alphaModFix/>
          </a:blip>
          <a:srcRect b="0" l="0" r="0" t="0"/>
          <a:stretch/>
        </p:blipFill>
        <p:spPr>
          <a:xfrm>
            <a:off x="0" y="0"/>
            <a:ext cx="12192000" cy="682752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pic>
        <p:nvPicPr>
          <p:cNvPr descr="Empty supermarket shelf retail store white blank Vector Image" id="1568" name="Google Shape;1568;p98"/>
          <p:cNvPicPr preferRelativeResize="0"/>
          <p:nvPr>
            <p:ph idx="1" type="body"/>
          </p:nvPr>
        </p:nvPicPr>
        <p:blipFill rotWithShape="1">
          <a:blip r:embed="rId3">
            <a:alphaModFix/>
          </a:blip>
          <a:srcRect b="19977" l="6799" r="5973" t="29578"/>
          <a:stretch/>
        </p:blipFill>
        <p:spPr>
          <a:xfrm>
            <a:off x="-109806" y="0"/>
            <a:ext cx="12080799" cy="6393026"/>
          </a:xfrm>
          <a:prstGeom prst="rect">
            <a:avLst/>
          </a:prstGeom>
          <a:noFill/>
          <a:ln>
            <a:noFill/>
          </a:ln>
        </p:spPr>
      </p:pic>
      <p:pic>
        <p:nvPicPr>
          <p:cNvPr descr="מאפיית אנג'ל - נוי השדה" id="1569" name="Google Shape;1569;p98"/>
          <p:cNvPicPr preferRelativeResize="0"/>
          <p:nvPr/>
        </p:nvPicPr>
        <p:blipFill rotWithShape="1">
          <a:blip r:embed="rId4">
            <a:alphaModFix/>
          </a:blip>
          <a:srcRect b="0" l="0" r="0" t="0"/>
          <a:stretch/>
        </p:blipFill>
        <p:spPr>
          <a:xfrm>
            <a:off x="2949740" y="3467696"/>
            <a:ext cx="2799929" cy="2799929"/>
          </a:xfrm>
          <a:prstGeom prst="rect">
            <a:avLst/>
          </a:prstGeom>
          <a:noFill/>
          <a:ln>
            <a:noFill/>
          </a:ln>
        </p:spPr>
      </p:pic>
      <p:pic>
        <p:nvPicPr>
          <p:cNvPr descr="מאפיית אנג'ל - נוי השדה" id="1570" name="Google Shape;1570;p98"/>
          <p:cNvPicPr preferRelativeResize="0"/>
          <p:nvPr/>
        </p:nvPicPr>
        <p:blipFill rotWithShape="1">
          <a:blip r:embed="rId5">
            <a:alphaModFix/>
          </a:blip>
          <a:srcRect b="0" l="0" r="0" t="0"/>
          <a:stretch/>
        </p:blipFill>
        <p:spPr>
          <a:xfrm>
            <a:off x="4992830" y="-209148"/>
            <a:ext cx="2346446" cy="1815231"/>
          </a:xfrm>
          <a:prstGeom prst="rect">
            <a:avLst/>
          </a:prstGeom>
          <a:noFill/>
          <a:ln>
            <a:noFill/>
          </a:ln>
        </p:spPr>
      </p:pic>
      <p:pic>
        <p:nvPicPr>
          <p:cNvPr descr="מאפיית אנג'ל - נוי השדה" id="1571" name="Google Shape;1571;p98"/>
          <p:cNvPicPr preferRelativeResize="0"/>
          <p:nvPr/>
        </p:nvPicPr>
        <p:blipFill rotWithShape="1">
          <a:blip r:embed="rId6">
            <a:alphaModFix/>
          </a:blip>
          <a:srcRect b="0" l="9419" r="0" t="0"/>
          <a:stretch/>
        </p:blipFill>
        <p:spPr>
          <a:xfrm>
            <a:off x="7825563" y="3675324"/>
            <a:ext cx="2273660" cy="2510074"/>
          </a:xfrm>
          <a:prstGeom prst="rect">
            <a:avLst/>
          </a:prstGeom>
          <a:noFill/>
          <a:ln>
            <a:noFill/>
          </a:ln>
        </p:spPr>
      </p:pic>
      <p:pic>
        <p:nvPicPr>
          <p:cNvPr descr="ארכיון לחמים - סופר שפע" id="1572" name="Google Shape;1572;p98"/>
          <p:cNvPicPr preferRelativeResize="0"/>
          <p:nvPr/>
        </p:nvPicPr>
        <p:blipFill rotWithShape="1">
          <a:blip r:embed="rId7">
            <a:alphaModFix/>
          </a:blip>
          <a:srcRect b="2717" l="23822" r="27467" t="5616"/>
          <a:stretch/>
        </p:blipFill>
        <p:spPr>
          <a:xfrm>
            <a:off x="1557779" y="-423807"/>
            <a:ext cx="1519776" cy="1950192"/>
          </a:xfrm>
          <a:prstGeom prst="rect">
            <a:avLst/>
          </a:prstGeom>
          <a:noFill/>
          <a:ln>
            <a:noFill/>
          </a:ln>
        </p:spPr>
      </p:pic>
      <p:pic>
        <p:nvPicPr>
          <p:cNvPr descr="מוצרים - מאפיית ברמן" id="1573" name="Google Shape;1573;p98"/>
          <p:cNvPicPr preferRelativeResize="0"/>
          <p:nvPr/>
        </p:nvPicPr>
        <p:blipFill rotWithShape="1">
          <a:blip r:embed="rId8">
            <a:alphaModFix/>
          </a:blip>
          <a:srcRect b="0" l="0" r="0" t="0"/>
          <a:stretch/>
        </p:blipFill>
        <p:spPr>
          <a:xfrm>
            <a:off x="2630811" y="1062429"/>
            <a:ext cx="2007476" cy="2482393"/>
          </a:xfrm>
          <a:prstGeom prst="rect">
            <a:avLst/>
          </a:prstGeom>
          <a:noFill/>
          <a:ln>
            <a:noFill/>
          </a:ln>
        </p:spPr>
      </p:pic>
      <p:pic>
        <p:nvPicPr>
          <p:cNvPr descr="פורסת לחם | פורסת לחם אוטומטית - מוליך סוכנויות - ציוד למאפיות וקונדיטוריות" id="1574" name="Google Shape;1574;p98"/>
          <p:cNvPicPr preferRelativeResize="0"/>
          <p:nvPr/>
        </p:nvPicPr>
        <p:blipFill rotWithShape="1">
          <a:blip r:embed="rId9">
            <a:alphaModFix/>
          </a:blip>
          <a:srcRect b="0" l="0" r="0" t="0"/>
          <a:stretch/>
        </p:blipFill>
        <p:spPr>
          <a:xfrm flipH="1">
            <a:off x="208527" y="1990340"/>
            <a:ext cx="2741213" cy="5143500"/>
          </a:xfrm>
          <a:prstGeom prst="rect">
            <a:avLst/>
          </a:prstGeom>
          <a:noFill/>
          <a:ln>
            <a:noFill/>
          </a:ln>
        </p:spPr>
      </p:pic>
      <p:sp>
        <p:nvSpPr>
          <p:cNvPr id="1575" name="Google Shape;1575;p98"/>
          <p:cNvSpPr txBox="1"/>
          <p:nvPr/>
        </p:nvSpPr>
        <p:spPr>
          <a:xfrm>
            <a:off x="1442122" y="4207228"/>
            <a:ext cx="1214965" cy="646331"/>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מכונת פריסת לחם</a:t>
            </a:r>
            <a:endParaRPr/>
          </a:p>
        </p:txBody>
      </p:sp>
      <p:pic>
        <p:nvPicPr>
          <p:cNvPr descr="מאפיית אנג'ל - נוי השדה" id="1576" name="Google Shape;1576;p98"/>
          <p:cNvPicPr preferRelativeResize="0"/>
          <p:nvPr/>
        </p:nvPicPr>
        <p:blipFill rotWithShape="1">
          <a:blip r:embed="rId4">
            <a:alphaModFix/>
          </a:blip>
          <a:srcRect b="0" l="0" r="0" t="0"/>
          <a:stretch/>
        </p:blipFill>
        <p:spPr>
          <a:xfrm>
            <a:off x="5326926" y="3530397"/>
            <a:ext cx="2799929" cy="2799929"/>
          </a:xfrm>
          <a:prstGeom prst="rect">
            <a:avLst/>
          </a:prstGeom>
          <a:noFill/>
          <a:ln>
            <a:noFill/>
          </a:ln>
        </p:spPr>
      </p:pic>
      <p:pic>
        <p:nvPicPr>
          <p:cNvPr descr="מוצרים - מאפיית ברמן" id="1577" name="Google Shape;1577;p98"/>
          <p:cNvPicPr preferRelativeResize="0"/>
          <p:nvPr/>
        </p:nvPicPr>
        <p:blipFill rotWithShape="1">
          <a:blip r:embed="rId8">
            <a:alphaModFix/>
          </a:blip>
          <a:srcRect b="0" l="0" r="0" t="0"/>
          <a:stretch/>
        </p:blipFill>
        <p:spPr>
          <a:xfrm>
            <a:off x="4609132" y="985303"/>
            <a:ext cx="2007476" cy="2482393"/>
          </a:xfrm>
          <a:prstGeom prst="rect">
            <a:avLst/>
          </a:prstGeom>
          <a:noFill/>
          <a:ln>
            <a:noFill/>
          </a:ln>
        </p:spPr>
      </p:pic>
      <p:pic>
        <p:nvPicPr>
          <p:cNvPr descr="מאפיית אנג'ל - נוי השדה" id="1578" name="Google Shape;1578;p98"/>
          <p:cNvPicPr preferRelativeResize="0"/>
          <p:nvPr/>
        </p:nvPicPr>
        <p:blipFill rotWithShape="1">
          <a:blip r:embed="rId6">
            <a:alphaModFix/>
          </a:blip>
          <a:srcRect b="0" l="9419" r="0" t="0"/>
          <a:stretch/>
        </p:blipFill>
        <p:spPr>
          <a:xfrm>
            <a:off x="9157631" y="3675324"/>
            <a:ext cx="2273660" cy="2510074"/>
          </a:xfrm>
          <a:prstGeom prst="rect">
            <a:avLst/>
          </a:prstGeom>
          <a:noFill/>
          <a:ln>
            <a:noFill/>
          </a:ln>
        </p:spPr>
      </p:pic>
      <p:pic>
        <p:nvPicPr>
          <p:cNvPr descr="מאפיית אנג'ל - נוי השדה" id="1579" name="Google Shape;1579;p98"/>
          <p:cNvPicPr preferRelativeResize="0"/>
          <p:nvPr/>
        </p:nvPicPr>
        <p:blipFill rotWithShape="1">
          <a:blip r:embed="rId10">
            <a:alphaModFix/>
          </a:blip>
          <a:srcRect b="0" l="0" r="0" t="0"/>
          <a:stretch/>
        </p:blipFill>
        <p:spPr>
          <a:xfrm>
            <a:off x="7671867" y="1407157"/>
            <a:ext cx="3018911" cy="2351022"/>
          </a:xfrm>
          <a:prstGeom prst="rect">
            <a:avLst/>
          </a:prstGeom>
          <a:noFill/>
          <a:ln>
            <a:noFill/>
          </a:ln>
        </p:spPr>
      </p:pic>
      <p:pic>
        <p:nvPicPr>
          <p:cNvPr descr="ארכיון לחמים - סופר שפע" id="1580" name="Google Shape;1580;p98"/>
          <p:cNvPicPr preferRelativeResize="0"/>
          <p:nvPr/>
        </p:nvPicPr>
        <p:blipFill rotWithShape="1">
          <a:blip r:embed="rId7">
            <a:alphaModFix/>
          </a:blip>
          <a:srcRect b="2717" l="23822" r="27467" t="5616"/>
          <a:stretch/>
        </p:blipFill>
        <p:spPr>
          <a:xfrm>
            <a:off x="3347783" y="-390492"/>
            <a:ext cx="1519776" cy="1950192"/>
          </a:xfrm>
          <a:prstGeom prst="rect">
            <a:avLst/>
          </a:prstGeom>
          <a:noFill/>
          <a:ln>
            <a:noFill/>
          </a:ln>
        </p:spPr>
      </p:pic>
      <p:pic>
        <p:nvPicPr>
          <p:cNvPr descr="מאפיית אנג'ל - נוי השדה" id="1581" name="Google Shape;1581;p98"/>
          <p:cNvPicPr preferRelativeResize="0"/>
          <p:nvPr/>
        </p:nvPicPr>
        <p:blipFill rotWithShape="1">
          <a:blip r:embed="rId5">
            <a:alphaModFix/>
          </a:blip>
          <a:srcRect b="0" l="0" r="0" t="0"/>
          <a:stretch/>
        </p:blipFill>
        <p:spPr>
          <a:xfrm>
            <a:off x="7102777" y="-217866"/>
            <a:ext cx="2346446" cy="1815231"/>
          </a:xfrm>
          <a:prstGeom prst="rect">
            <a:avLst/>
          </a:prstGeom>
          <a:noFill/>
          <a:ln>
            <a:noFill/>
          </a:ln>
        </p:spPr>
      </p:pic>
      <p:pic>
        <p:nvPicPr>
          <p:cNvPr descr="מאפיית אנג'ל - נוי השדה" id="1582" name="Google Shape;1582;p98"/>
          <p:cNvPicPr preferRelativeResize="0"/>
          <p:nvPr/>
        </p:nvPicPr>
        <p:blipFill rotWithShape="1">
          <a:blip r:embed="rId10">
            <a:alphaModFix/>
          </a:blip>
          <a:srcRect b="0" l="0" r="0" t="0"/>
          <a:stretch/>
        </p:blipFill>
        <p:spPr>
          <a:xfrm>
            <a:off x="6019897" y="1415875"/>
            <a:ext cx="3018911" cy="2351022"/>
          </a:xfrm>
          <a:prstGeom prst="rect">
            <a:avLst/>
          </a:prstGeom>
          <a:noFill/>
          <a:ln>
            <a:noFill/>
          </a:ln>
        </p:spPr>
      </p:pic>
      <p:sp>
        <p:nvSpPr>
          <p:cNvPr id="1583" name="Google Shape;1583;p98"/>
          <p:cNvSpPr/>
          <p:nvPr/>
        </p:nvSpPr>
        <p:spPr>
          <a:xfrm>
            <a:off x="1747449" y="1062429"/>
            <a:ext cx="8539028" cy="3501957"/>
          </a:xfrm>
          <a:prstGeom prst="rect">
            <a:avLst/>
          </a:prstGeom>
          <a:solidFill>
            <a:schemeClr val="lt1"/>
          </a:solid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טעות, טועים - אור קידס" id="1584" name="Google Shape;1584;p98"/>
          <p:cNvPicPr preferRelativeResize="0"/>
          <p:nvPr/>
        </p:nvPicPr>
        <p:blipFill rotWithShape="1">
          <a:blip r:embed="rId11">
            <a:alphaModFix/>
          </a:blip>
          <a:srcRect b="0" l="0" r="47178" t="0"/>
          <a:stretch/>
        </p:blipFill>
        <p:spPr>
          <a:xfrm>
            <a:off x="7018665" y="1391069"/>
            <a:ext cx="2774992" cy="2795326"/>
          </a:xfrm>
          <a:prstGeom prst="rect">
            <a:avLst/>
          </a:prstGeom>
          <a:noFill/>
          <a:ln>
            <a:noFill/>
          </a:ln>
        </p:spPr>
      </p:pic>
      <p:pic>
        <p:nvPicPr>
          <p:cNvPr descr="הלחם ה”בלתי אפשרי” – lessandmore.co.il" id="1585" name="Google Shape;1585;p98"/>
          <p:cNvPicPr preferRelativeResize="0"/>
          <p:nvPr/>
        </p:nvPicPr>
        <p:blipFill rotWithShape="1">
          <a:blip r:embed="rId12">
            <a:alphaModFix/>
          </a:blip>
          <a:srcRect b="26084" l="0" r="0" t="29830"/>
          <a:stretch/>
        </p:blipFill>
        <p:spPr>
          <a:xfrm>
            <a:off x="2066133" y="1289655"/>
            <a:ext cx="2167666" cy="955618"/>
          </a:xfrm>
          <a:prstGeom prst="rect">
            <a:avLst/>
          </a:prstGeom>
          <a:noFill/>
          <a:ln>
            <a:noFill/>
          </a:ln>
        </p:spPr>
      </p:pic>
      <p:sp>
        <p:nvSpPr>
          <p:cNvPr id="1586" name="Google Shape;1586;p98"/>
          <p:cNvSpPr txBox="1"/>
          <p:nvPr/>
        </p:nvSpPr>
        <p:spPr>
          <a:xfrm>
            <a:off x="3298147" y="1821293"/>
            <a:ext cx="3686662" cy="2045547"/>
          </a:xfrm>
          <a:prstGeom prst="rect">
            <a:avLst/>
          </a:prstGeom>
          <a:noFill/>
          <a:ln>
            <a:noFill/>
          </a:ln>
        </p:spPr>
        <p:txBody>
          <a:bodyPr anchorCtr="0" anchor="t" bIns="45700" lIns="91425" spcFirstLastPara="1" rIns="91425" wrap="square" tIns="45700">
            <a:normAutofit/>
          </a:bodyPr>
          <a:lstStyle/>
          <a:p>
            <a:pPr indent="0" lvl="0" marL="0" marR="0" rtl="1" algn="ctr">
              <a:lnSpc>
                <a:spcPct val="90000"/>
              </a:lnSpc>
              <a:spcBef>
                <a:spcPts val="0"/>
              </a:spcBef>
              <a:spcAft>
                <a:spcPts val="0"/>
              </a:spcAft>
              <a:buClr>
                <a:schemeClr val="dk1"/>
              </a:buClr>
              <a:buSzPts val="2800"/>
              <a:buFont typeface="Arial"/>
              <a:buNone/>
            </a:pPr>
            <a:r>
              <a:rPr lang="iw-IL" sz="2800">
                <a:solidFill>
                  <a:schemeClr val="dk1"/>
                </a:solidFill>
                <a:latin typeface="Calibri"/>
                <a:ea typeface="Calibri"/>
                <a:cs typeface="Calibri"/>
                <a:sym typeface="Calibri"/>
              </a:rPr>
              <a:t>מעולה!</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פרסת את הלחם</a:t>
            </a:r>
            <a:endParaRPr/>
          </a:p>
          <a:p>
            <a:pPr indent="0" lvl="0" marL="0" marR="0" rtl="1" algn="ctr">
              <a:lnSpc>
                <a:spcPct val="90000"/>
              </a:lnSpc>
              <a:spcBef>
                <a:spcPts val="1000"/>
              </a:spcBef>
              <a:spcAft>
                <a:spcPts val="0"/>
              </a:spcAft>
              <a:buClr>
                <a:schemeClr val="dk1"/>
              </a:buClr>
              <a:buSzPts val="2800"/>
              <a:buFont typeface="Arial"/>
              <a:buNone/>
            </a:pPr>
            <a:r>
              <a:rPr lang="iw-IL" sz="2800">
                <a:solidFill>
                  <a:schemeClr val="dk1"/>
                </a:solidFill>
                <a:latin typeface="Calibri"/>
                <a:ea typeface="Calibri"/>
                <a:cs typeface="Calibri"/>
                <a:sym typeface="Calibri"/>
              </a:rPr>
              <a:t>הלחם נוסף לעגלת הקניות שלך</a:t>
            </a:r>
            <a:endParaRPr/>
          </a:p>
        </p:txBody>
      </p:sp>
      <p:sp>
        <p:nvSpPr>
          <p:cNvPr id="1587" name="Google Shape;1587;p98">
            <a:hlinkClick action="ppaction://hlinksldjump" r:id="rId13"/>
          </p:cNvPr>
          <p:cNvSpPr/>
          <p:nvPr/>
        </p:nvSpPr>
        <p:spPr>
          <a:xfrm>
            <a:off x="1905523" y="3988673"/>
            <a:ext cx="1686378" cy="395443"/>
          </a:xfrm>
          <a:prstGeom prst="roundRect">
            <a:avLst>
              <a:gd fmla="val 16667" name="adj"/>
            </a:avLst>
          </a:prstGeom>
          <a:solidFill>
            <a:srgbClr val="FEE5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400">
                <a:solidFill>
                  <a:schemeClr val="dk1"/>
                </a:solidFill>
                <a:latin typeface="Calibri"/>
                <a:ea typeface="Calibri"/>
                <a:cs typeface="Calibri"/>
                <a:sym typeface="Calibri"/>
              </a:rPr>
              <a:t>חזרה לסופר</a:t>
            </a:r>
            <a:endParaRPr b="1" sz="24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1" name="Shape 1591"/>
        <p:cNvGrpSpPr/>
        <p:nvPr/>
      </p:nvGrpSpPr>
      <p:grpSpPr>
        <a:xfrm>
          <a:off x="0" y="0"/>
          <a:ext cx="0" cy="0"/>
          <a:chOff x="0" y="0"/>
          <a:chExt cx="0" cy="0"/>
        </a:xfrm>
      </p:grpSpPr>
      <p:sp>
        <p:nvSpPr>
          <p:cNvPr id="1592" name="Google Shape;1592;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1" algn="r">
              <a:lnSpc>
                <a:spcPct val="90000"/>
              </a:lnSpc>
              <a:spcBef>
                <a:spcPts val="0"/>
              </a:spcBef>
              <a:spcAft>
                <a:spcPts val="0"/>
              </a:spcAft>
              <a:buClr>
                <a:schemeClr val="dk1"/>
              </a:buClr>
              <a:buSzPts val="4400"/>
              <a:buFont typeface="Calibri"/>
              <a:buNone/>
            </a:pPr>
            <a:r>
              <a:rPr lang="iw-IL">
                <a:latin typeface="Calibri"/>
                <a:ea typeface="Calibri"/>
                <a:cs typeface="Calibri"/>
                <a:sym typeface="Calibri"/>
              </a:rPr>
              <a:t>תיווך במהלך המשימה</a:t>
            </a:r>
            <a:endParaRPr/>
          </a:p>
        </p:txBody>
      </p:sp>
      <p:sp>
        <p:nvSpPr>
          <p:cNvPr id="1593" name="Google Shape;1593;p99"/>
          <p:cNvSpPr txBox="1"/>
          <p:nvPr>
            <p:ph idx="1" type="body"/>
          </p:nvPr>
        </p:nvSpPr>
        <p:spPr>
          <a:xfrm>
            <a:off x="4893013" y="1655195"/>
            <a:ext cx="6619989" cy="4158615"/>
          </a:xfrm>
          <a:prstGeom prst="rect">
            <a:avLst/>
          </a:prstGeom>
          <a:noFill/>
          <a:ln>
            <a:noFill/>
          </a:ln>
        </p:spPr>
        <p:txBody>
          <a:bodyPr anchorCtr="0" anchor="t" bIns="45700" lIns="91425" spcFirstLastPara="1" rIns="91425" wrap="square" tIns="45700">
            <a:normAutofit/>
          </a:bodyPr>
          <a:lstStyle/>
          <a:p>
            <a:pPr indent="-228600" lvl="0" marL="228600" rtl="1" algn="r">
              <a:lnSpc>
                <a:spcPct val="90000"/>
              </a:lnSpc>
              <a:spcBef>
                <a:spcPts val="0"/>
              </a:spcBef>
              <a:spcAft>
                <a:spcPts val="0"/>
              </a:spcAft>
              <a:buClr>
                <a:schemeClr val="dk1"/>
              </a:buClr>
              <a:buSzPts val="2800"/>
              <a:buChar char="•"/>
            </a:pPr>
            <a:r>
              <a:rPr lang="iw-IL">
                <a:latin typeface="Calibri"/>
                <a:ea typeface="Calibri"/>
                <a:cs typeface="Calibri"/>
                <a:sym typeface="Calibri"/>
              </a:rPr>
              <a:t>האם נעזרת באסטרטגיות על מנת לזכור את הפריטים שעליך לקנות? </a:t>
            </a:r>
            <a:endParaRPr/>
          </a:p>
          <a:p>
            <a:pPr indent="0" lvl="0" marL="0" rtl="1" algn="r">
              <a:lnSpc>
                <a:spcPct val="90000"/>
              </a:lnSpc>
              <a:spcBef>
                <a:spcPts val="1000"/>
              </a:spcBef>
              <a:spcAft>
                <a:spcPts val="0"/>
              </a:spcAft>
              <a:buClr>
                <a:schemeClr val="dk1"/>
              </a:buClr>
              <a:buSzPts val="2800"/>
              <a:buNone/>
            </a:pPr>
            <a:r>
              <a:rPr lang="iw-IL">
                <a:latin typeface="Calibri"/>
                <a:ea typeface="Calibri"/>
                <a:cs typeface="Calibri"/>
                <a:sym typeface="Calibri"/>
              </a:rPr>
              <a:t>- אם כן, חשוב/י מדוע אסטרטגיה זו לא עזרה, מדוע לא היתה יעילה. חזור/י לתחילת המשימה ובחר/י אסטרטגיה נוספת שתעזור לביצוע המשימה, בעזרת השאלות המכווינות (למשל, כתיבת רשימת הקניות, סדר הפעולות וכו') .</a:t>
            </a:r>
            <a:endParaRPr/>
          </a:p>
          <a:p>
            <a:pPr indent="0" lvl="0" marL="0" rtl="1" algn="r">
              <a:lnSpc>
                <a:spcPct val="90000"/>
              </a:lnSpc>
              <a:spcBef>
                <a:spcPts val="1000"/>
              </a:spcBef>
              <a:spcAft>
                <a:spcPts val="0"/>
              </a:spcAft>
              <a:buClr>
                <a:schemeClr val="dk1"/>
              </a:buClr>
              <a:buSzPts val="2800"/>
              <a:buNone/>
            </a:pPr>
            <a:r>
              <a:rPr lang="iw-IL">
                <a:latin typeface="Calibri"/>
                <a:ea typeface="Calibri"/>
                <a:cs typeface="Calibri"/>
                <a:sym typeface="Calibri"/>
              </a:rPr>
              <a:t>- אם לא, חזור/י לתחילת המשימה והיעזר/י בשאלות המכווינות לבחירת אסטרטגיה.</a:t>
            </a:r>
            <a:endParaRPr/>
          </a:p>
          <a:p>
            <a:pPr indent="-50800" lvl="0" marL="228600" rtl="1" algn="r">
              <a:lnSpc>
                <a:spcPct val="90000"/>
              </a:lnSpc>
              <a:spcBef>
                <a:spcPts val="1000"/>
              </a:spcBef>
              <a:spcAft>
                <a:spcPts val="0"/>
              </a:spcAft>
              <a:buClr>
                <a:schemeClr val="dk1"/>
              </a:buClr>
              <a:buSzPts val="2800"/>
              <a:buNone/>
            </a:pPr>
            <a:r>
              <a:t/>
            </a:r>
            <a:endParaRPr>
              <a:latin typeface="Calibri"/>
              <a:ea typeface="Calibri"/>
              <a:cs typeface="Calibri"/>
              <a:sym typeface="Calibri"/>
            </a:endParaRPr>
          </a:p>
          <a:p>
            <a:pPr indent="-50800" lvl="0" marL="228600" rtl="1" algn="r">
              <a:lnSpc>
                <a:spcPct val="90000"/>
              </a:lnSpc>
              <a:spcBef>
                <a:spcPts val="1000"/>
              </a:spcBef>
              <a:spcAft>
                <a:spcPts val="0"/>
              </a:spcAft>
              <a:buClr>
                <a:schemeClr val="dk1"/>
              </a:buClr>
              <a:buSzPts val="2800"/>
              <a:buNone/>
            </a:pPr>
            <a:r>
              <a:t/>
            </a:r>
            <a:endParaRPr>
              <a:latin typeface="Calibri"/>
              <a:ea typeface="Calibri"/>
              <a:cs typeface="Calibri"/>
              <a:sym typeface="Calibri"/>
            </a:endParaRPr>
          </a:p>
        </p:txBody>
      </p:sp>
      <p:pic>
        <p:nvPicPr>
          <p:cNvPr descr="פרוגי - בידור - אמיר שורוש: &quot;לא מפחד שדמותו של ראמזי תדבק אליי&quot;" id="1594" name="Google Shape;1594;p99"/>
          <p:cNvPicPr preferRelativeResize="0"/>
          <p:nvPr/>
        </p:nvPicPr>
        <p:blipFill rotWithShape="1">
          <a:blip r:embed="rId4">
            <a:alphaModFix/>
          </a:blip>
          <a:srcRect b="0" l="15198" r="0" t="0"/>
          <a:stretch/>
        </p:blipFill>
        <p:spPr>
          <a:xfrm>
            <a:off x="459410" y="1001730"/>
            <a:ext cx="3210065" cy="5678129"/>
          </a:xfrm>
          <a:prstGeom prst="rect">
            <a:avLst/>
          </a:prstGeom>
          <a:noFill/>
          <a:ln>
            <a:noFill/>
          </a:ln>
        </p:spPr>
      </p:pic>
      <p:sp>
        <p:nvSpPr>
          <p:cNvPr id="1595" name="Google Shape;1595;p99"/>
          <p:cNvSpPr/>
          <p:nvPr/>
        </p:nvSpPr>
        <p:spPr>
          <a:xfrm>
            <a:off x="2530659" y="1027906"/>
            <a:ext cx="2092960" cy="1183640"/>
          </a:xfrm>
          <a:prstGeom prst="wedgeEllipseCallout">
            <a:avLst>
              <a:gd fmla="val -20833" name="adj1"/>
              <a:gd fmla="val 625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dk1"/>
                </a:solidFill>
                <a:latin typeface="Calibri"/>
                <a:ea typeface="Calibri"/>
                <a:cs typeface="Calibri"/>
                <a:sym typeface="Calibri"/>
              </a:rPr>
              <a:t>אפשר לעזור?</a:t>
            </a:r>
            <a:endParaRPr/>
          </a:p>
        </p:txBody>
      </p:sp>
      <p:sp>
        <p:nvSpPr>
          <p:cNvPr id="1596" name="Google Shape;1596;p99">
            <a:hlinkClick action="ppaction://hlinksldjump" r:id="rId5"/>
          </p:cNvPr>
          <p:cNvSpPr/>
          <p:nvPr/>
        </p:nvSpPr>
        <p:spPr>
          <a:xfrm>
            <a:off x="5825446" y="5617078"/>
            <a:ext cx="1941817" cy="595901"/>
          </a:xfrm>
          <a:prstGeom prst="roundRect">
            <a:avLst>
              <a:gd fmla="val 16667" name="adj"/>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lang="iw-IL" sz="2000">
                <a:solidFill>
                  <a:schemeClr val="dk1"/>
                </a:solidFill>
                <a:latin typeface="Calibri"/>
                <a:ea typeface="Calibri"/>
                <a:cs typeface="Calibri"/>
                <a:sym typeface="Calibri"/>
              </a:rPr>
              <a:t>חזרה לתחילת המשימה</a:t>
            </a:r>
            <a:endParaRPr b="1"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ערכת נושא Office">
  <a:themeElements>
    <a:clrScheme name="התאמה אישית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2022-05-14T19:34:11Z</dcterms:created>
  <dc:creator>תמרה שפיצר גמרא</dc:creator>
</cp:coreProperties>
</file>